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008" r:id="rId2"/>
    <p:sldId id="1009" r:id="rId3"/>
  </p:sldIdLst>
  <p:sldSz cx="12192000" cy="6858000"/>
  <p:notesSz cx="6735763" cy="98663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vin" initials="A" lastIdx="1" clrIdx="0"/>
  <p:cmAuthor id="2" name="Kai Chen Chang" initials="KC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39A"/>
    <a:srgbClr val="EC6310"/>
    <a:srgbClr val="4F99C1"/>
    <a:srgbClr val="4F81BD"/>
    <a:srgbClr val="BE4B48"/>
    <a:srgbClr val="003300"/>
    <a:srgbClr val="EB6410"/>
    <a:srgbClr val="ED7627"/>
    <a:srgbClr val="F2F2F2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439815-BBAC-4FF7-A393-3C9B88A0373A}" v="1" dt="2025-04-29T10:46:53.634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55" autoAdjust="0"/>
    <p:restoredTop sz="88943" autoAdjust="0"/>
  </p:normalViewPr>
  <p:slideViewPr>
    <p:cSldViewPr snapToGrid="0">
      <p:cViewPr varScale="1">
        <p:scale>
          <a:sx n="64" d="100"/>
          <a:sy n="64" d="100"/>
        </p:scale>
        <p:origin x="760" y="48"/>
      </p:cViewPr>
      <p:guideLst>
        <p:guide orient="horz" pos="2160"/>
        <p:guide pos="381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35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E:\Di\Gold%20price%20g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153518817984339"/>
          <c:y val="6.5152450657324223E-2"/>
          <c:w val="0.72145206063511358"/>
          <c:h val="0.6661588446818597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Sheet1!$K$8</c:f>
              <c:strCache>
                <c:ptCount val="1"/>
                <c:pt idx="0">
                  <c:v>Global and domestic gold price gap (%) - RHS</c:v>
                </c:pt>
              </c:strCache>
            </c:strRef>
          </c:tx>
          <c:spPr>
            <a:solidFill>
              <a:srgbClr val="E7E6E6">
                <a:lumMod val="75000"/>
              </a:srgbClr>
            </a:solidFill>
            <a:ln>
              <a:noFill/>
            </a:ln>
            <a:effectLst/>
          </c:spPr>
          <c:invertIfNegative val="0"/>
          <c:cat>
            <c:numRef>
              <c:f>Sheet1!$G$9:$G$3980</c:f>
              <c:numCache>
                <c:formatCode>mm/dd/yyyy</c:formatCode>
                <c:ptCount val="3972"/>
                <c:pt idx="0">
                  <c:v>45772</c:v>
                </c:pt>
                <c:pt idx="1">
                  <c:v>45771</c:v>
                </c:pt>
                <c:pt idx="2">
                  <c:v>45770</c:v>
                </c:pt>
                <c:pt idx="3">
                  <c:v>45769</c:v>
                </c:pt>
                <c:pt idx="4">
                  <c:v>45768</c:v>
                </c:pt>
                <c:pt idx="5">
                  <c:v>45765</c:v>
                </c:pt>
                <c:pt idx="6">
                  <c:v>45764</c:v>
                </c:pt>
                <c:pt idx="7">
                  <c:v>45763</c:v>
                </c:pt>
                <c:pt idx="8">
                  <c:v>45762</c:v>
                </c:pt>
                <c:pt idx="9">
                  <c:v>45761</c:v>
                </c:pt>
                <c:pt idx="10">
                  <c:v>45758</c:v>
                </c:pt>
                <c:pt idx="11">
                  <c:v>45757</c:v>
                </c:pt>
                <c:pt idx="12">
                  <c:v>45756</c:v>
                </c:pt>
                <c:pt idx="13">
                  <c:v>45755</c:v>
                </c:pt>
                <c:pt idx="14">
                  <c:v>45754</c:v>
                </c:pt>
                <c:pt idx="15">
                  <c:v>45751</c:v>
                </c:pt>
                <c:pt idx="16">
                  <c:v>45750</c:v>
                </c:pt>
                <c:pt idx="17">
                  <c:v>45749</c:v>
                </c:pt>
                <c:pt idx="18">
                  <c:v>45748</c:v>
                </c:pt>
                <c:pt idx="19">
                  <c:v>45747</c:v>
                </c:pt>
                <c:pt idx="20">
                  <c:v>45744</c:v>
                </c:pt>
                <c:pt idx="21">
                  <c:v>45743</c:v>
                </c:pt>
                <c:pt idx="22">
                  <c:v>45742</c:v>
                </c:pt>
                <c:pt idx="23">
                  <c:v>45741</c:v>
                </c:pt>
                <c:pt idx="24">
                  <c:v>45740</c:v>
                </c:pt>
                <c:pt idx="25">
                  <c:v>45737</c:v>
                </c:pt>
                <c:pt idx="26">
                  <c:v>45736</c:v>
                </c:pt>
                <c:pt idx="27">
                  <c:v>45735</c:v>
                </c:pt>
                <c:pt idx="28">
                  <c:v>45734</c:v>
                </c:pt>
                <c:pt idx="29">
                  <c:v>45733</c:v>
                </c:pt>
                <c:pt idx="30">
                  <c:v>45730</c:v>
                </c:pt>
                <c:pt idx="31">
                  <c:v>45729</c:v>
                </c:pt>
                <c:pt idx="32">
                  <c:v>45728</c:v>
                </c:pt>
                <c:pt idx="33">
                  <c:v>45727</c:v>
                </c:pt>
                <c:pt idx="34">
                  <c:v>45726</c:v>
                </c:pt>
                <c:pt idx="35">
                  <c:v>45723</c:v>
                </c:pt>
                <c:pt idx="36">
                  <c:v>45722</c:v>
                </c:pt>
                <c:pt idx="37">
                  <c:v>45721</c:v>
                </c:pt>
                <c:pt idx="38">
                  <c:v>45720</c:v>
                </c:pt>
                <c:pt idx="39">
                  <c:v>45719</c:v>
                </c:pt>
                <c:pt idx="40">
                  <c:v>45716</c:v>
                </c:pt>
                <c:pt idx="41">
                  <c:v>45715</c:v>
                </c:pt>
                <c:pt idx="42">
                  <c:v>45714</c:v>
                </c:pt>
                <c:pt idx="43">
                  <c:v>45713</c:v>
                </c:pt>
                <c:pt idx="44">
                  <c:v>45712</c:v>
                </c:pt>
                <c:pt idx="45">
                  <c:v>45709</c:v>
                </c:pt>
                <c:pt idx="46">
                  <c:v>45708</c:v>
                </c:pt>
                <c:pt idx="47">
                  <c:v>45707</c:v>
                </c:pt>
                <c:pt idx="48">
                  <c:v>45706</c:v>
                </c:pt>
                <c:pt idx="49">
                  <c:v>45705</c:v>
                </c:pt>
                <c:pt idx="50">
                  <c:v>45702</c:v>
                </c:pt>
                <c:pt idx="51">
                  <c:v>45701</c:v>
                </c:pt>
                <c:pt idx="52">
                  <c:v>45700</c:v>
                </c:pt>
                <c:pt idx="53">
                  <c:v>45699</c:v>
                </c:pt>
                <c:pt idx="54">
                  <c:v>45698</c:v>
                </c:pt>
                <c:pt idx="55">
                  <c:v>45695</c:v>
                </c:pt>
                <c:pt idx="56">
                  <c:v>45694</c:v>
                </c:pt>
                <c:pt idx="57">
                  <c:v>45693</c:v>
                </c:pt>
                <c:pt idx="58">
                  <c:v>45692</c:v>
                </c:pt>
                <c:pt idx="59">
                  <c:v>45691</c:v>
                </c:pt>
                <c:pt idx="60">
                  <c:v>45688</c:v>
                </c:pt>
                <c:pt idx="61">
                  <c:v>45687</c:v>
                </c:pt>
                <c:pt idx="62">
                  <c:v>45686</c:v>
                </c:pt>
                <c:pt idx="63">
                  <c:v>45685</c:v>
                </c:pt>
                <c:pt idx="64">
                  <c:v>45684</c:v>
                </c:pt>
                <c:pt idx="65">
                  <c:v>45681</c:v>
                </c:pt>
                <c:pt idx="66">
                  <c:v>45680</c:v>
                </c:pt>
                <c:pt idx="67">
                  <c:v>45679</c:v>
                </c:pt>
                <c:pt idx="68">
                  <c:v>45678</c:v>
                </c:pt>
                <c:pt idx="69">
                  <c:v>45677</c:v>
                </c:pt>
                <c:pt idx="70">
                  <c:v>45674</c:v>
                </c:pt>
                <c:pt idx="71">
                  <c:v>45673</c:v>
                </c:pt>
                <c:pt idx="72">
                  <c:v>45672</c:v>
                </c:pt>
                <c:pt idx="73">
                  <c:v>45671</c:v>
                </c:pt>
                <c:pt idx="74">
                  <c:v>45670</c:v>
                </c:pt>
                <c:pt idx="75">
                  <c:v>45667</c:v>
                </c:pt>
                <c:pt idx="76">
                  <c:v>45666</c:v>
                </c:pt>
                <c:pt idx="77">
                  <c:v>45665</c:v>
                </c:pt>
                <c:pt idx="78">
                  <c:v>45664</c:v>
                </c:pt>
                <c:pt idx="79">
                  <c:v>45663</c:v>
                </c:pt>
                <c:pt idx="80">
                  <c:v>45660</c:v>
                </c:pt>
                <c:pt idx="81">
                  <c:v>45659</c:v>
                </c:pt>
                <c:pt idx="82">
                  <c:v>45658</c:v>
                </c:pt>
                <c:pt idx="83">
                  <c:v>45657</c:v>
                </c:pt>
                <c:pt idx="84">
                  <c:v>45656</c:v>
                </c:pt>
                <c:pt idx="85">
                  <c:v>45653</c:v>
                </c:pt>
                <c:pt idx="86">
                  <c:v>45652</c:v>
                </c:pt>
                <c:pt idx="87">
                  <c:v>45651</c:v>
                </c:pt>
                <c:pt idx="88">
                  <c:v>45650</c:v>
                </c:pt>
                <c:pt idx="89">
                  <c:v>45649</c:v>
                </c:pt>
                <c:pt idx="90">
                  <c:v>45646</c:v>
                </c:pt>
                <c:pt idx="91">
                  <c:v>45645</c:v>
                </c:pt>
                <c:pt idx="92">
                  <c:v>45644</c:v>
                </c:pt>
                <c:pt idx="93">
                  <c:v>45643</c:v>
                </c:pt>
                <c:pt idx="94">
                  <c:v>45642</c:v>
                </c:pt>
                <c:pt idx="95">
                  <c:v>45639</c:v>
                </c:pt>
                <c:pt idx="96">
                  <c:v>45638</c:v>
                </c:pt>
                <c:pt idx="97">
                  <c:v>45637</c:v>
                </c:pt>
                <c:pt idx="98">
                  <c:v>45636</c:v>
                </c:pt>
                <c:pt idx="99">
                  <c:v>45635</c:v>
                </c:pt>
                <c:pt idx="100">
                  <c:v>45632</c:v>
                </c:pt>
                <c:pt idx="101">
                  <c:v>45631</c:v>
                </c:pt>
                <c:pt idx="102">
                  <c:v>45630</c:v>
                </c:pt>
                <c:pt idx="103">
                  <c:v>45629</c:v>
                </c:pt>
                <c:pt idx="104">
                  <c:v>45628</c:v>
                </c:pt>
                <c:pt idx="105">
                  <c:v>45625</c:v>
                </c:pt>
                <c:pt idx="106">
                  <c:v>45624</c:v>
                </c:pt>
                <c:pt idx="107">
                  <c:v>45610</c:v>
                </c:pt>
                <c:pt idx="108">
                  <c:v>45609</c:v>
                </c:pt>
                <c:pt idx="109">
                  <c:v>45608</c:v>
                </c:pt>
                <c:pt idx="110">
                  <c:v>45607</c:v>
                </c:pt>
                <c:pt idx="111">
                  <c:v>45604</c:v>
                </c:pt>
                <c:pt idx="112">
                  <c:v>45603</c:v>
                </c:pt>
                <c:pt idx="113">
                  <c:v>45602</c:v>
                </c:pt>
                <c:pt idx="114">
                  <c:v>45601</c:v>
                </c:pt>
                <c:pt idx="115">
                  <c:v>45600</c:v>
                </c:pt>
                <c:pt idx="116">
                  <c:v>45597</c:v>
                </c:pt>
                <c:pt idx="117">
                  <c:v>45596</c:v>
                </c:pt>
                <c:pt idx="118">
                  <c:v>45595</c:v>
                </c:pt>
                <c:pt idx="119">
                  <c:v>45594</c:v>
                </c:pt>
                <c:pt idx="120">
                  <c:v>45593</c:v>
                </c:pt>
                <c:pt idx="121">
                  <c:v>45590</c:v>
                </c:pt>
                <c:pt idx="122">
                  <c:v>45589</c:v>
                </c:pt>
                <c:pt idx="123">
                  <c:v>45588</c:v>
                </c:pt>
                <c:pt idx="124">
                  <c:v>45587</c:v>
                </c:pt>
                <c:pt idx="125">
                  <c:v>45586</c:v>
                </c:pt>
                <c:pt idx="126">
                  <c:v>45583</c:v>
                </c:pt>
                <c:pt idx="127">
                  <c:v>45582</c:v>
                </c:pt>
                <c:pt idx="128">
                  <c:v>45581</c:v>
                </c:pt>
                <c:pt idx="129">
                  <c:v>45580</c:v>
                </c:pt>
                <c:pt idx="130">
                  <c:v>45579</c:v>
                </c:pt>
                <c:pt idx="131">
                  <c:v>45576</c:v>
                </c:pt>
                <c:pt idx="132">
                  <c:v>45575</c:v>
                </c:pt>
                <c:pt idx="133">
                  <c:v>45574</c:v>
                </c:pt>
                <c:pt idx="134">
                  <c:v>45573</c:v>
                </c:pt>
                <c:pt idx="135">
                  <c:v>45572</c:v>
                </c:pt>
                <c:pt idx="136">
                  <c:v>45569</c:v>
                </c:pt>
                <c:pt idx="137">
                  <c:v>45568</c:v>
                </c:pt>
                <c:pt idx="138">
                  <c:v>45567</c:v>
                </c:pt>
                <c:pt idx="139">
                  <c:v>45566</c:v>
                </c:pt>
                <c:pt idx="140">
                  <c:v>45565</c:v>
                </c:pt>
                <c:pt idx="141">
                  <c:v>45562</c:v>
                </c:pt>
                <c:pt idx="142">
                  <c:v>45561</c:v>
                </c:pt>
                <c:pt idx="143">
                  <c:v>45560</c:v>
                </c:pt>
                <c:pt idx="144">
                  <c:v>45559</c:v>
                </c:pt>
                <c:pt idx="145">
                  <c:v>45558</c:v>
                </c:pt>
                <c:pt idx="146">
                  <c:v>45555</c:v>
                </c:pt>
                <c:pt idx="147">
                  <c:v>45554</c:v>
                </c:pt>
                <c:pt idx="148">
                  <c:v>45553</c:v>
                </c:pt>
                <c:pt idx="149">
                  <c:v>45552</c:v>
                </c:pt>
                <c:pt idx="150">
                  <c:v>45551</c:v>
                </c:pt>
                <c:pt idx="151">
                  <c:v>45548</c:v>
                </c:pt>
                <c:pt idx="152">
                  <c:v>45547</c:v>
                </c:pt>
                <c:pt idx="153">
                  <c:v>45546</c:v>
                </c:pt>
                <c:pt idx="154">
                  <c:v>45545</c:v>
                </c:pt>
                <c:pt idx="155">
                  <c:v>45544</c:v>
                </c:pt>
                <c:pt idx="156">
                  <c:v>45541</c:v>
                </c:pt>
                <c:pt idx="157">
                  <c:v>45540</c:v>
                </c:pt>
                <c:pt idx="158">
                  <c:v>45539</c:v>
                </c:pt>
                <c:pt idx="159">
                  <c:v>45534</c:v>
                </c:pt>
                <c:pt idx="160">
                  <c:v>45533</c:v>
                </c:pt>
                <c:pt idx="161">
                  <c:v>45532</c:v>
                </c:pt>
                <c:pt idx="162">
                  <c:v>45531</c:v>
                </c:pt>
                <c:pt idx="163">
                  <c:v>45530</c:v>
                </c:pt>
                <c:pt idx="164">
                  <c:v>45527</c:v>
                </c:pt>
                <c:pt idx="165">
                  <c:v>45526</c:v>
                </c:pt>
                <c:pt idx="166">
                  <c:v>45525</c:v>
                </c:pt>
                <c:pt idx="167">
                  <c:v>45524</c:v>
                </c:pt>
                <c:pt idx="168">
                  <c:v>45523</c:v>
                </c:pt>
                <c:pt idx="169">
                  <c:v>45520</c:v>
                </c:pt>
                <c:pt idx="170">
                  <c:v>45519</c:v>
                </c:pt>
                <c:pt idx="171">
                  <c:v>45518</c:v>
                </c:pt>
                <c:pt idx="172">
                  <c:v>45517</c:v>
                </c:pt>
                <c:pt idx="173">
                  <c:v>45516</c:v>
                </c:pt>
                <c:pt idx="174">
                  <c:v>45513</c:v>
                </c:pt>
                <c:pt idx="175">
                  <c:v>45512</c:v>
                </c:pt>
                <c:pt idx="176">
                  <c:v>45511</c:v>
                </c:pt>
                <c:pt idx="177">
                  <c:v>45510</c:v>
                </c:pt>
                <c:pt idx="178">
                  <c:v>45509</c:v>
                </c:pt>
                <c:pt idx="179">
                  <c:v>45506</c:v>
                </c:pt>
                <c:pt idx="180">
                  <c:v>45505</c:v>
                </c:pt>
                <c:pt idx="181">
                  <c:v>45504</c:v>
                </c:pt>
                <c:pt idx="182">
                  <c:v>45503</c:v>
                </c:pt>
                <c:pt idx="183">
                  <c:v>45502</c:v>
                </c:pt>
                <c:pt idx="184">
                  <c:v>45499</c:v>
                </c:pt>
                <c:pt idx="185">
                  <c:v>45498</c:v>
                </c:pt>
                <c:pt idx="186">
                  <c:v>45497</c:v>
                </c:pt>
                <c:pt idx="187">
                  <c:v>45496</c:v>
                </c:pt>
                <c:pt idx="188">
                  <c:v>45495</c:v>
                </c:pt>
                <c:pt idx="189">
                  <c:v>45492</c:v>
                </c:pt>
                <c:pt idx="190">
                  <c:v>45491</c:v>
                </c:pt>
                <c:pt idx="191">
                  <c:v>45490</c:v>
                </c:pt>
                <c:pt idx="192">
                  <c:v>45489</c:v>
                </c:pt>
                <c:pt idx="193">
                  <c:v>45488</c:v>
                </c:pt>
                <c:pt idx="194">
                  <c:v>45485</c:v>
                </c:pt>
                <c:pt idx="195">
                  <c:v>45484</c:v>
                </c:pt>
                <c:pt idx="196">
                  <c:v>45483</c:v>
                </c:pt>
                <c:pt idx="197">
                  <c:v>45482</c:v>
                </c:pt>
                <c:pt idx="198">
                  <c:v>45481</c:v>
                </c:pt>
                <c:pt idx="199">
                  <c:v>45478</c:v>
                </c:pt>
                <c:pt idx="200">
                  <c:v>45477</c:v>
                </c:pt>
                <c:pt idx="201">
                  <c:v>45476</c:v>
                </c:pt>
                <c:pt idx="202">
                  <c:v>45475</c:v>
                </c:pt>
                <c:pt idx="203">
                  <c:v>45474</c:v>
                </c:pt>
                <c:pt idx="204">
                  <c:v>45471</c:v>
                </c:pt>
                <c:pt idx="205">
                  <c:v>45470</c:v>
                </c:pt>
                <c:pt idx="206">
                  <c:v>45469</c:v>
                </c:pt>
                <c:pt idx="207">
                  <c:v>45468</c:v>
                </c:pt>
                <c:pt idx="208">
                  <c:v>45467</c:v>
                </c:pt>
                <c:pt idx="209">
                  <c:v>45464</c:v>
                </c:pt>
                <c:pt idx="210">
                  <c:v>45463</c:v>
                </c:pt>
                <c:pt idx="211">
                  <c:v>45462</c:v>
                </c:pt>
                <c:pt idx="212">
                  <c:v>45461</c:v>
                </c:pt>
                <c:pt idx="213">
                  <c:v>45460</c:v>
                </c:pt>
                <c:pt idx="214">
                  <c:v>45457</c:v>
                </c:pt>
                <c:pt idx="215">
                  <c:v>45456</c:v>
                </c:pt>
                <c:pt idx="216">
                  <c:v>45455</c:v>
                </c:pt>
                <c:pt idx="217">
                  <c:v>45454</c:v>
                </c:pt>
                <c:pt idx="218">
                  <c:v>45453</c:v>
                </c:pt>
                <c:pt idx="219">
                  <c:v>45450</c:v>
                </c:pt>
                <c:pt idx="220">
                  <c:v>45449</c:v>
                </c:pt>
                <c:pt idx="221">
                  <c:v>45448</c:v>
                </c:pt>
                <c:pt idx="222">
                  <c:v>45447</c:v>
                </c:pt>
                <c:pt idx="223">
                  <c:v>45446</c:v>
                </c:pt>
                <c:pt idx="224">
                  <c:v>45443</c:v>
                </c:pt>
                <c:pt idx="225">
                  <c:v>45442</c:v>
                </c:pt>
                <c:pt idx="226">
                  <c:v>45441</c:v>
                </c:pt>
                <c:pt idx="227">
                  <c:v>45440</c:v>
                </c:pt>
                <c:pt idx="228">
                  <c:v>45439</c:v>
                </c:pt>
                <c:pt idx="229">
                  <c:v>45436</c:v>
                </c:pt>
                <c:pt idx="230">
                  <c:v>45435</c:v>
                </c:pt>
                <c:pt idx="231">
                  <c:v>45434</c:v>
                </c:pt>
                <c:pt idx="232">
                  <c:v>45433</c:v>
                </c:pt>
                <c:pt idx="233">
                  <c:v>45432</c:v>
                </c:pt>
                <c:pt idx="234">
                  <c:v>45429</c:v>
                </c:pt>
                <c:pt idx="235">
                  <c:v>45428</c:v>
                </c:pt>
                <c:pt idx="236">
                  <c:v>45427</c:v>
                </c:pt>
                <c:pt idx="237">
                  <c:v>45426</c:v>
                </c:pt>
                <c:pt idx="238">
                  <c:v>45425</c:v>
                </c:pt>
                <c:pt idx="239">
                  <c:v>45422</c:v>
                </c:pt>
                <c:pt idx="240">
                  <c:v>45421</c:v>
                </c:pt>
                <c:pt idx="241">
                  <c:v>45420</c:v>
                </c:pt>
                <c:pt idx="242">
                  <c:v>45419</c:v>
                </c:pt>
                <c:pt idx="243">
                  <c:v>45418</c:v>
                </c:pt>
                <c:pt idx="244">
                  <c:v>45415</c:v>
                </c:pt>
                <c:pt idx="245">
                  <c:v>45414</c:v>
                </c:pt>
                <c:pt idx="246">
                  <c:v>45413</c:v>
                </c:pt>
                <c:pt idx="247">
                  <c:v>45412</c:v>
                </c:pt>
                <c:pt idx="248">
                  <c:v>45411</c:v>
                </c:pt>
                <c:pt idx="249">
                  <c:v>45408</c:v>
                </c:pt>
                <c:pt idx="250">
                  <c:v>45407</c:v>
                </c:pt>
                <c:pt idx="251">
                  <c:v>45406</c:v>
                </c:pt>
                <c:pt idx="252">
                  <c:v>45405</c:v>
                </c:pt>
                <c:pt idx="253">
                  <c:v>45404</c:v>
                </c:pt>
                <c:pt idx="254">
                  <c:v>45401</c:v>
                </c:pt>
                <c:pt idx="255">
                  <c:v>45400</c:v>
                </c:pt>
                <c:pt idx="256">
                  <c:v>45399</c:v>
                </c:pt>
                <c:pt idx="257">
                  <c:v>45398</c:v>
                </c:pt>
                <c:pt idx="258">
                  <c:v>45397</c:v>
                </c:pt>
                <c:pt idx="259">
                  <c:v>45394</c:v>
                </c:pt>
                <c:pt idx="260">
                  <c:v>45393</c:v>
                </c:pt>
                <c:pt idx="261">
                  <c:v>45392</c:v>
                </c:pt>
                <c:pt idx="262">
                  <c:v>45391</c:v>
                </c:pt>
                <c:pt idx="263">
                  <c:v>45390</c:v>
                </c:pt>
                <c:pt idx="264">
                  <c:v>45387</c:v>
                </c:pt>
                <c:pt idx="265">
                  <c:v>45386</c:v>
                </c:pt>
                <c:pt idx="266">
                  <c:v>45385</c:v>
                </c:pt>
                <c:pt idx="267">
                  <c:v>45384</c:v>
                </c:pt>
                <c:pt idx="268">
                  <c:v>45383</c:v>
                </c:pt>
                <c:pt idx="269">
                  <c:v>45380</c:v>
                </c:pt>
                <c:pt idx="270">
                  <c:v>45379</c:v>
                </c:pt>
                <c:pt idx="271">
                  <c:v>45378</c:v>
                </c:pt>
                <c:pt idx="272">
                  <c:v>45377</c:v>
                </c:pt>
                <c:pt idx="273">
                  <c:v>45376</c:v>
                </c:pt>
                <c:pt idx="274">
                  <c:v>45373</c:v>
                </c:pt>
                <c:pt idx="275">
                  <c:v>45372</c:v>
                </c:pt>
                <c:pt idx="276">
                  <c:v>45371</c:v>
                </c:pt>
                <c:pt idx="277">
                  <c:v>45370</c:v>
                </c:pt>
                <c:pt idx="278">
                  <c:v>45369</c:v>
                </c:pt>
                <c:pt idx="279">
                  <c:v>45366</c:v>
                </c:pt>
                <c:pt idx="280">
                  <c:v>45365</c:v>
                </c:pt>
                <c:pt idx="281">
                  <c:v>45364</c:v>
                </c:pt>
                <c:pt idx="282">
                  <c:v>45363</c:v>
                </c:pt>
                <c:pt idx="283">
                  <c:v>45362</c:v>
                </c:pt>
                <c:pt idx="284">
                  <c:v>45359</c:v>
                </c:pt>
                <c:pt idx="285">
                  <c:v>45358</c:v>
                </c:pt>
                <c:pt idx="286">
                  <c:v>45357</c:v>
                </c:pt>
                <c:pt idx="287">
                  <c:v>45356</c:v>
                </c:pt>
                <c:pt idx="288">
                  <c:v>45355</c:v>
                </c:pt>
                <c:pt idx="289">
                  <c:v>45352</c:v>
                </c:pt>
                <c:pt idx="290">
                  <c:v>45351</c:v>
                </c:pt>
                <c:pt idx="291">
                  <c:v>45350</c:v>
                </c:pt>
                <c:pt idx="292">
                  <c:v>45349</c:v>
                </c:pt>
                <c:pt idx="293">
                  <c:v>45348</c:v>
                </c:pt>
                <c:pt idx="294">
                  <c:v>45345</c:v>
                </c:pt>
                <c:pt idx="295">
                  <c:v>45344</c:v>
                </c:pt>
                <c:pt idx="296">
                  <c:v>45343</c:v>
                </c:pt>
                <c:pt idx="297">
                  <c:v>45342</c:v>
                </c:pt>
                <c:pt idx="298">
                  <c:v>45341</c:v>
                </c:pt>
                <c:pt idx="299">
                  <c:v>45338</c:v>
                </c:pt>
                <c:pt idx="300">
                  <c:v>45337</c:v>
                </c:pt>
                <c:pt idx="301">
                  <c:v>45336</c:v>
                </c:pt>
                <c:pt idx="302">
                  <c:v>45335</c:v>
                </c:pt>
                <c:pt idx="303">
                  <c:v>45334</c:v>
                </c:pt>
                <c:pt idx="304">
                  <c:v>45329</c:v>
                </c:pt>
                <c:pt idx="305">
                  <c:v>45328</c:v>
                </c:pt>
                <c:pt idx="306">
                  <c:v>45327</c:v>
                </c:pt>
                <c:pt idx="307">
                  <c:v>45324</c:v>
                </c:pt>
                <c:pt idx="308">
                  <c:v>45323</c:v>
                </c:pt>
                <c:pt idx="309">
                  <c:v>45322</c:v>
                </c:pt>
                <c:pt idx="310">
                  <c:v>45321</c:v>
                </c:pt>
                <c:pt idx="311">
                  <c:v>45320</c:v>
                </c:pt>
                <c:pt idx="312">
                  <c:v>45317</c:v>
                </c:pt>
                <c:pt idx="313">
                  <c:v>45316</c:v>
                </c:pt>
                <c:pt idx="314">
                  <c:v>45315</c:v>
                </c:pt>
                <c:pt idx="315">
                  <c:v>45314</c:v>
                </c:pt>
                <c:pt idx="316">
                  <c:v>45313</c:v>
                </c:pt>
                <c:pt idx="317">
                  <c:v>45310</c:v>
                </c:pt>
                <c:pt idx="318">
                  <c:v>45309</c:v>
                </c:pt>
                <c:pt idx="319">
                  <c:v>45308</c:v>
                </c:pt>
                <c:pt idx="320">
                  <c:v>45307</c:v>
                </c:pt>
                <c:pt idx="321">
                  <c:v>45306</c:v>
                </c:pt>
                <c:pt idx="322">
                  <c:v>45303</c:v>
                </c:pt>
                <c:pt idx="323">
                  <c:v>45302</c:v>
                </c:pt>
                <c:pt idx="324">
                  <c:v>45301</c:v>
                </c:pt>
                <c:pt idx="325">
                  <c:v>45300</c:v>
                </c:pt>
                <c:pt idx="326">
                  <c:v>45299</c:v>
                </c:pt>
                <c:pt idx="327">
                  <c:v>45296</c:v>
                </c:pt>
                <c:pt idx="328">
                  <c:v>45295</c:v>
                </c:pt>
                <c:pt idx="329">
                  <c:v>45294</c:v>
                </c:pt>
                <c:pt idx="330">
                  <c:v>45293</c:v>
                </c:pt>
                <c:pt idx="331">
                  <c:v>45292</c:v>
                </c:pt>
                <c:pt idx="332">
                  <c:v>45289</c:v>
                </c:pt>
                <c:pt idx="333">
                  <c:v>45288</c:v>
                </c:pt>
                <c:pt idx="334">
                  <c:v>45287</c:v>
                </c:pt>
                <c:pt idx="335">
                  <c:v>45286</c:v>
                </c:pt>
                <c:pt idx="336">
                  <c:v>45285</c:v>
                </c:pt>
                <c:pt idx="337">
                  <c:v>45282</c:v>
                </c:pt>
                <c:pt idx="338">
                  <c:v>45281</c:v>
                </c:pt>
                <c:pt idx="339">
                  <c:v>45280</c:v>
                </c:pt>
                <c:pt idx="340">
                  <c:v>45279</c:v>
                </c:pt>
                <c:pt idx="341">
                  <c:v>45278</c:v>
                </c:pt>
                <c:pt idx="342">
                  <c:v>45275</c:v>
                </c:pt>
                <c:pt idx="343">
                  <c:v>45274</c:v>
                </c:pt>
                <c:pt idx="344">
                  <c:v>45273</c:v>
                </c:pt>
                <c:pt idx="345">
                  <c:v>45272</c:v>
                </c:pt>
                <c:pt idx="346">
                  <c:v>45271</c:v>
                </c:pt>
                <c:pt idx="347">
                  <c:v>45268</c:v>
                </c:pt>
                <c:pt idx="348">
                  <c:v>45267</c:v>
                </c:pt>
                <c:pt idx="349">
                  <c:v>45266</c:v>
                </c:pt>
                <c:pt idx="350">
                  <c:v>45265</c:v>
                </c:pt>
                <c:pt idx="351">
                  <c:v>45264</c:v>
                </c:pt>
                <c:pt idx="352">
                  <c:v>45261</c:v>
                </c:pt>
                <c:pt idx="353">
                  <c:v>45260</c:v>
                </c:pt>
                <c:pt idx="354">
                  <c:v>45259</c:v>
                </c:pt>
                <c:pt idx="355">
                  <c:v>45258</c:v>
                </c:pt>
                <c:pt idx="356">
                  <c:v>45257</c:v>
                </c:pt>
                <c:pt idx="357">
                  <c:v>45254</c:v>
                </c:pt>
                <c:pt idx="358">
                  <c:v>45253</c:v>
                </c:pt>
                <c:pt idx="359">
                  <c:v>45252</c:v>
                </c:pt>
                <c:pt idx="360">
                  <c:v>45251</c:v>
                </c:pt>
                <c:pt idx="361">
                  <c:v>45250</c:v>
                </c:pt>
                <c:pt idx="362">
                  <c:v>45247</c:v>
                </c:pt>
                <c:pt idx="363">
                  <c:v>45246</c:v>
                </c:pt>
                <c:pt idx="364">
                  <c:v>45245</c:v>
                </c:pt>
                <c:pt idx="365">
                  <c:v>45244</c:v>
                </c:pt>
                <c:pt idx="366">
                  <c:v>45243</c:v>
                </c:pt>
                <c:pt idx="367">
                  <c:v>45240</c:v>
                </c:pt>
                <c:pt idx="368">
                  <c:v>45239</c:v>
                </c:pt>
                <c:pt idx="369">
                  <c:v>45238</c:v>
                </c:pt>
                <c:pt idx="370">
                  <c:v>45237</c:v>
                </c:pt>
                <c:pt idx="371">
                  <c:v>45236</c:v>
                </c:pt>
                <c:pt idx="372">
                  <c:v>45233</c:v>
                </c:pt>
                <c:pt idx="373">
                  <c:v>45232</c:v>
                </c:pt>
                <c:pt idx="374">
                  <c:v>45231</c:v>
                </c:pt>
                <c:pt idx="375">
                  <c:v>45230</c:v>
                </c:pt>
                <c:pt idx="376">
                  <c:v>45229</c:v>
                </c:pt>
                <c:pt idx="377">
                  <c:v>45226</c:v>
                </c:pt>
                <c:pt idx="378">
                  <c:v>45225</c:v>
                </c:pt>
                <c:pt idx="379">
                  <c:v>45224</c:v>
                </c:pt>
                <c:pt idx="380">
                  <c:v>45223</c:v>
                </c:pt>
                <c:pt idx="381">
                  <c:v>45222</c:v>
                </c:pt>
                <c:pt idx="382">
                  <c:v>45219</c:v>
                </c:pt>
                <c:pt idx="383">
                  <c:v>45218</c:v>
                </c:pt>
                <c:pt idx="384">
                  <c:v>45217</c:v>
                </c:pt>
                <c:pt idx="385">
                  <c:v>45216</c:v>
                </c:pt>
                <c:pt idx="386">
                  <c:v>45215</c:v>
                </c:pt>
                <c:pt idx="387">
                  <c:v>45212</c:v>
                </c:pt>
                <c:pt idx="388">
                  <c:v>45211</c:v>
                </c:pt>
                <c:pt idx="389">
                  <c:v>45210</c:v>
                </c:pt>
                <c:pt idx="390">
                  <c:v>45209</c:v>
                </c:pt>
                <c:pt idx="391">
                  <c:v>45208</c:v>
                </c:pt>
                <c:pt idx="392">
                  <c:v>45205</c:v>
                </c:pt>
                <c:pt idx="393">
                  <c:v>45204</c:v>
                </c:pt>
                <c:pt idx="394">
                  <c:v>45203</c:v>
                </c:pt>
                <c:pt idx="395">
                  <c:v>45202</c:v>
                </c:pt>
                <c:pt idx="396">
                  <c:v>45201</c:v>
                </c:pt>
                <c:pt idx="397">
                  <c:v>45198</c:v>
                </c:pt>
                <c:pt idx="398">
                  <c:v>45197</c:v>
                </c:pt>
                <c:pt idx="399">
                  <c:v>45196</c:v>
                </c:pt>
                <c:pt idx="400">
                  <c:v>45195</c:v>
                </c:pt>
                <c:pt idx="401">
                  <c:v>45194</c:v>
                </c:pt>
                <c:pt idx="402">
                  <c:v>45191</c:v>
                </c:pt>
                <c:pt idx="403">
                  <c:v>45190</c:v>
                </c:pt>
                <c:pt idx="404">
                  <c:v>45189</c:v>
                </c:pt>
                <c:pt idx="405">
                  <c:v>45188</c:v>
                </c:pt>
                <c:pt idx="406">
                  <c:v>45187</c:v>
                </c:pt>
                <c:pt idx="407">
                  <c:v>45184</c:v>
                </c:pt>
                <c:pt idx="408">
                  <c:v>45183</c:v>
                </c:pt>
                <c:pt idx="409">
                  <c:v>45182</c:v>
                </c:pt>
                <c:pt idx="410">
                  <c:v>45181</c:v>
                </c:pt>
                <c:pt idx="411">
                  <c:v>45180</c:v>
                </c:pt>
                <c:pt idx="412">
                  <c:v>45177</c:v>
                </c:pt>
                <c:pt idx="413">
                  <c:v>45176</c:v>
                </c:pt>
                <c:pt idx="414">
                  <c:v>45175</c:v>
                </c:pt>
                <c:pt idx="415">
                  <c:v>45174</c:v>
                </c:pt>
                <c:pt idx="416">
                  <c:v>45173</c:v>
                </c:pt>
                <c:pt idx="417">
                  <c:v>45170</c:v>
                </c:pt>
                <c:pt idx="418">
                  <c:v>45169</c:v>
                </c:pt>
                <c:pt idx="419">
                  <c:v>45168</c:v>
                </c:pt>
                <c:pt idx="420">
                  <c:v>45167</c:v>
                </c:pt>
                <c:pt idx="421">
                  <c:v>45166</c:v>
                </c:pt>
                <c:pt idx="422">
                  <c:v>45163</c:v>
                </c:pt>
                <c:pt idx="423">
                  <c:v>45162</c:v>
                </c:pt>
                <c:pt idx="424">
                  <c:v>45161</c:v>
                </c:pt>
                <c:pt idx="425">
                  <c:v>45160</c:v>
                </c:pt>
                <c:pt idx="426">
                  <c:v>45159</c:v>
                </c:pt>
                <c:pt idx="427">
                  <c:v>45156</c:v>
                </c:pt>
                <c:pt idx="428">
                  <c:v>45155</c:v>
                </c:pt>
                <c:pt idx="429">
                  <c:v>45154</c:v>
                </c:pt>
                <c:pt idx="430">
                  <c:v>45153</c:v>
                </c:pt>
                <c:pt idx="431">
                  <c:v>45152</c:v>
                </c:pt>
                <c:pt idx="432">
                  <c:v>45149</c:v>
                </c:pt>
                <c:pt idx="433">
                  <c:v>45148</c:v>
                </c:pt>
                <c:pt idx="434">
                  <c:v>45147</c:v>
                </c:pt>
                <c:pt idx="435">
                  <c:v>45146</c:v>
                </c:pt>
                <c:pt idx="436">
                  <c:v>45145</c:v>
                </c:pt>
                <c:pt idx="437">
                  <c:v>45142</c:v>
                </c:pt>
                <c:pt idx="438">
                  <c:v>45141</c:v>
                </c:pt>
                <c:pt idx="439">
                  <c:v>45140</c:v>
                </c:pt>
                <c:pt idx="440">
                  <c:v>45139</c:v>
                </c:pt>
                <c:pt idx="441">
                  <c:v>45138</c:v>
                </c:pt>
                <c:pt idx="442">
                  <c:v>45135</c:v>
                </c:pt>
                <c:pt idx="443">
                  <c:v>45134</c:v>
                </c:pt>
                <c:pt idx="444">
                  <c:v>45133</c:v>
                </c:pt>
                <c:pt idx="445">
                  <c:v>45132</c:v>
                </c:pt>
                <c:pt idx="446">
                  <c:v>45131</c:v>
                </c:pt>
                <c:pt idx="447">
                  <c:v>45128</c:v>
                </c:pt>
                <c:pt idx="448">
                  <c:v>45127</c:v>
                </c:pt>
                <c:pt idx="449">
                  <c:v>45126</c:v>
                </c:pt>
                <c:pt idx="450">
                  <c:v>45125</c:v>
                </c:pt>
                <c:pt idx="451">
                  <c:v>45124</c:v>
                </c:pt>
                <c:pt idx="452">
                  <c:v>45121</c:v>
                </c:pt>
                <c:pt idx="453">
                  <c:v>45120</c:v>
                </c:pt>
                <c:pt idx="454">
                  <c:v>45119</c:v>
                </c:pt>
                <c:pt idx="455">
                  <c:v>45118</c:v>
                </c:pt>
                <c:pt idx="456">
                  <c:v>45117</c:v>
                </c:pt>
                <c:pt idx="457">
                  <c:v>45114</c:v>
                </c:pt>
                <c:pt idx="458">
                  <c:v>45113</c:v>
                </c:pt>
                <c:pt idx="459">
                  <c:v>45112</c:v>
                </c:pt>
                <c:pt idx="460">
                  <c:v>45111</c:v>
                </c:pt>
                <c:pt idx="461">
                  <c:v>45110</c:v>
                </c:pt>
                <c:pt idx="462">
                  <c:v>45107</c:v>
                </c:pt>
                <c:pt idx="463">
                  <c:v>45106</c:v>
                </c:pt>
                <c:pt idx="464">
                  <c:v>45105</c:v>
                </c:pt>
                <c:pt idx="465">
                  <c:v>45104</c:v>
                </c:pt>
                <c:pt idx="466">
                  <c:v>45103</c:v>
                </c:pt>
                <c:pt idx="467">
                  <c:v>45100</c:v>
                </c:pt>
                <c:pt idx="468">
                  <c:v>45099</c:v>
                </c:pt>
                <c:pt idx="469">
                  <c:v>45098</c:v>
                </c:pt>
                <c:pt idx="470">
                  <c:v>45097</c:v>
                </c:pt>
                <c:pt idx="471">
                  <c:v>45096</c:v>
                </c:pt>
                <c:pt idx="472">
                  <c:v>45093</c:v>
                </c:pt>
                <c:pt idx="473">
                  <c:v>45092</c:v>
                </c:pt>
                <c:pt idx="474">
                  <c:v>45091</c:v>
                </c:pt>
                <c:pt idx="475">
                  <c:v>45090</c:v>
                </c:pt>
                <c:pt idx="476">
                  <c:v>45089</c:v>
                </c:pt>
                <c:pt idx="477">
                  <c:v>45086</c:v>
                </c:pt>
                <c:pt idx="478">
                  <c:v>45085</c:v>
                </c:pt>
                <c:pt idx="479">
                  <c:v>45084</c:v>
                </c:pt>
                <c:pt idx="480">
                  <c:v>45083</c:v>
                </c:pt>
                <c:pt idx="481">
                  <c:v>45082</c:v>
                </c:pt>
                <c:pt idx="482">
                  <c:v>45079</c:v>
                </c:pt>
                <c:pt idx="483">
                  <c:v>45078</c:v>
                </c:pt>
                <c:pt idx="484">
                  <c:v>45077</c:v>
                </c:pt>
                <c:pt idx="485">
                  <c:v>45076</c:v>
                </c:pt>
                <c:pt idx="486">
                  <c:v>45075</c:v>
                </c:pt>
                <c:pt idx="487">
                  <c:v>45072</c:v>
                </c:pt>
                <c:pt idx="488">
                  <c:v>45071</c:v>
                </c:pt>
                <c:pt idx="489">
                  <c:v>45070</c:v>
                </c:pt>
                <c:pt idx="490">
                  <c:v>45069</c:v>
                </c:pt>
                <c:pt idx="491">
                  <c:v>45068</c:v>
                </c:pt>
                <c:pt idx="492">
                  <c:v>45065</c:v>
                </c:pt>
                <c:pt idx="493">
                  <c:v>45064</c:v>
                </c:pt>
                <c:pt idx="494">
                  <c:v>45063</c:v>
                </c:pt>
                <c:pt idx="495">
                  <c:v>45062</c:v>
                </c:pt>
                <c:pt idx="496">
                  <c:v>45061</c:v>
                </c:pt>
                <c:pt idx="497">
                  <c:v>45058</c:v>
                </c:pt>
                <c:pt idx="498">
                  <c:v>45057</c:v>
                </c:pt>
                <c:pt idx="499">
                  <c:v>45056</c:v>
                </c:pt>
                <c:pt idx="500">
                  <c:v>45055</c:v>
                </c:pt>
                <c:pt idx="501">
                  <c:v>45054</c:v>
                </c:pt>
                <c:pt idx="502">
                  <c:v>45051</c:v>
                </c:pt>
                <c:pt idx="503">
                  <c:v>45050</c:v>
                </c:pt>
                <c:pt idx="504">
                  <c:v>45049</c:v>
                </c:pt>
                <c:pt idx="505">
                  <c:v>45048</c:v>
                </c:pt>
                <c:pt idx="506">
                  <c:v>45047</c:v>
                </c:pt>
                <c:pt idx="507">
                  <c:v>45044</c:v>
                </c:pt>
                <c:pt idx="508">
                  <c:v>45043</c:v>
                </c:pt>
                <c:pt idx="509">
                  <c:v>45042</c:v>
                </c:pt>
                <c:pt idx="510">
                  <c:v>45041</c:v>
                </c:pt>
                <c:pt idx="511">
                  <c:v>45040</c:v>
                </c:pt>
                <c:pt idx="512">
                  <c:v>45037</c:v>
                </c:pt>
                <c:pt idx="513">
                  <c:v>45036</c:v>
                </c:pt>
                <c:pt idx="514">
                  <c:v>45035</c:v>
                </c:pt>
                <c:pt idx="515">
                  <c:v>45034</c:v>
                </c:pt>
                <c:pt idx="516">
                  <c:v>45033</c:v>
                </c:pt>
                <c:pt idx="517">
                  <c:v>45030</c:v>
                </c:pt>
                <c:pt idx="518">
                  <c:v>45029</c:v>
                </c:pt>
                <c:pt idx="519">
                  <c:v>45028</c:v>
                </c:pt>
                <c:pt idx="520">
                  <c:v>45027</c:v>
                </c:pt>
                <c:pt idx="521">
                  <c:v>45026</c:v>
                </c:pt>
                <c:pt idx="522">
                  <c:v>45023</c:v>
                </c:pt>
                <c:pt idx="523">
                  <c:v>45022</c:v>
                </c:pt>
                <c:pt idx="524">
                  <c:v>45021</c:v>
                </c:pt>
                <c:pt idx="525">
                  <c:v>45020</c:v>
                </c:pt>
                <c:pt idx="526">
                  <c:v>45019</c:v>
                </c:pt>
                <c:pt idx="527">
                  <c:v>45016</c:v>
                </c:pt>
                <c:pt idx="528">
                  <c:v>45015</c:v>
                </c:pt>
                <c:pt idx="529">
                  <c:v>45014</c:v>
                </c:pt>
                <c:pt idx="530">
                  <c:v>45013</c:v>
                </c:pt>
                <c:pt idx="531">
                  <c:v>45012</c:v>
                </c:pt>
                <c:pt idx="532">
                  <c:v>45009</c:v>
                </c:pt>
                <c:pt idx="533">
                  <c:v>45008</c:v>
                </c:pt>
                <c:pt idx="534">
                  <c:v>45007</c:v>
                </c:pt>
                <c:pt idx="535">
                  <c:v>45006</c:v>
                </c:pt>
                <c:pt idx="536">
                  <c:v>45005</c:v>
                </c:pt>
                <c:pt idx="537">
                  <c:v>45002</c:v>
                </c:pt>
                <c:pt idx="538">
                  <c:v>45001</c:v>
                </c:pt>
                <c:pt idx="539">
                  <c:v>45000</c:v>
                </c:pt>
                <c:pt idx="540">
                  <c:v>44999</c:v>
                </c:pt>
                <c:pt idx="541">
                  <c:v>44998</c:v>
                </c:pt>
                <c:pt idx="542">
                  <c:v>44995</c:v>
                </c:pt>
                <c:pt idx="543">
                  <c:v>44994</c:v>
                </c:pt>
                <c:pt idx="544">
                  <c:v>44993</c:v>
                </c:pt>
                <c:pt idx="545">
                  <c:v>44992</c:v>
                </c:pt>
                <c:pt idx="546">
                  <c:v>44991</c:v>
                </c:pt>
                <c:pt idx="547">
                  <c:v>44988</c:v>
                </c:pt>
                <c:pt idx="548">
                  <c:v>44987</c:v>
                </c:pt>
                <c:pt idx="549">
                  <c:v>44986</c:v>
                </c:pt>
                <c:pt idx="550">
                  <c:v>44985</c:v>
                </c:pt>
                <c:pt idx="551">
                  <c:v>44984</c:v>
                </c:pt>
                <c:pt idx="552">
                  <c:v>44981</c:v>
                </c:pt>
                <c:pt idx="553">
                  <c:v>44980</c:v>
                </c:pt>
                <c:pt idx="554">
                  <c:v>44979</c:v>
                </c:pt>
                <c:pt idx="555">
                  <c:v>44978</c:v>
                </c:pt>
                <c:pt idx="556">
                  <c:v>44977</c:v>
                </c:pt>
                <c:pt idx="557">
                  <c:v>44974</c:v>
                </c:pt>
                <c:pt idx="558">
                  <c:v>44973</c:v>
                </c:pt>
                <c:pt idx="559">
                  <c:v>44972</c:v>
                </c:pt>
                <c:pt idx="560">
                  <c:v>44971</c:v>
                </c:pt>
                <c:pt idx="561">
                  <c:v>44970</c:v>
                </c:pt>
                <c:pt idx="562">
                  <c:v>44967</c:v>
                </c:pt>
                <c:pt idx="563">
                  <c:v>44966</c:v>
                </c:pt>
                <c:pt idx="564">
                  <c:v>44965</c:v>
                </c:pt>
                <c:pt idx="565">
                  <c:v>44964</c:v>
                </c:pt>
                <c:pt idx="566">
                  <c:v>44963</c:v>
                </c:pt>
                <c:pt idx="567">
                  <c:v>44960</c:v>
                </c:pt>
                <c:pt idx="568">
                  <c:v>44959</c:v>
                </c:pt>
                <c:pt idx="569">
                  <c:v>44958</c:v>
                </c:pt>
                <c:pt idx="570">
                  <c:v>44957</c:v>
                </c:pt>
                <c:pt idx="571">
                  <c:v>44956</c:v>
                </c:pt>
                <c:pt idx="572">
                  <c:v>44953</c:v>
                </c:pt>
                <c:pt idx="573">
                  <c:v>44952</c:v>
                </c:pt>
                <c:pt idx="574">
                  <c:v>44951</c:v>
                </c:pt>
                <c:pt idx="575">
                  <c:v>44950</c:v>
                </c:pt>
                <c:pt idx="576">
                  <c:v>44949</c:v>
                </c:pt>
                <c:pt idx="577">
                  <c:v>44946</c:v>
                </c:pt>
                <c:pt idx="578">
                  <c:v>44945</c:v>
                </c:pt>
                <c:pt idx="579">
                  <c:v>44944</c:v>
                </c:pt>
                <c:pt idx="580">
                  <c:v>44943</c:v>
                </c:pt>
                <c:pt idx="581">
                  <c:v>44942</c:v>
                </c:pt>
                <c:pt idx="582">
                  <c:v>44939</c:v>
                </c:pt>
                <c:pt idx="583">
                  <c:v>44938</c:v>
                </c:pt>
                <c:pt idx="584">
                  <c:v>44937</c:v>
                </c:pt>
                <c:pt idx="585">
                  <c:v>44936</c:v>
                </c:pt>
                <c:pt idx="586">
                  <c:v>44935</c:v>
                </c:pt>
                <c:pt idx="587">
                  <c:v>44932</c:v>
                </c:pt>
                <c:pt idx="588">
                  <c:v>44931</c:v>
                </c:pt>
                <c:pt idx="589">
                  <c:v>44930</c:v>
                </c:pt>
                <c:pt idx="590">
                  <c:v>44929</c:v>
                </c:pt>
                <c:pt idx="591">
                  <c:v>44928</c:v>
                </c:pt>
                <c:pt idx="592">
                  <c:v>44925</c:v>
                </c:pt>
                <c:pt idx="593">
                  <c:v>44924</c:v>
                </c:pt>
                <c:pt idx="594">
                  <c:v>44923</c:v>
                </c:pt>
                <c:pt idx="595">
                  <c:v>44922</c:v>
                </c:pt>
                <c:pt idx="596">
                  <c:v>44921</c:v>
                </c:pt>
                <c:pt idx="597">
                  <c:v>44918</c:v>
                </c:pt>
                <c:pt idx="598">
                  <c:v>44917</c:v>
                </c:pt>
                <c:pt idx="599">
                  <c:v>44916</c:v>
                </c:pt>
                <c:pt idx="600">
                  <c:v>44915</c:v>
                </c:pt>
                <c:pt idx="601">
                  <c:v>44914</c:v>
                </c:pt>
                <c:pt idx="602">
                  <c:v>44911</c:v>
                </c:pt>
                <c:pt idx="603">
                  <c:v>44910</c:v>
                </c:pt>
                <c:pt idx="604">
                  <c:v>44909</c:v>
                </c:pt>
                <c:pt idx="605">
                  <c:v>44908</c:v>
                </c:pt>
                <c:pt idx="606">
                  <c:v>44907</c:v>
                </c:pt>
                <c:pt idx="607">
                  <c:v>44904</c:v>
                </c:pt>
                <c:pt idx="608">
                  <c:v>44903</c:v>
                </c:pt>
                <c:pt idx="609">
                  <c:v>44902</c:v>
                </c:pt>
                <c:pt idx="610">
                  <c:v>44901</c:v>
                </c:pt>
                <c:pt idx="611">
                  <c:v>44900</c:v>
                </c:pt>
                <c:pt idx="612">
                  <c:v>44897</c:v>
                </c:pt>
                <c:pt idx="613">
                  <c:v>44896</c:v>
                </c:pt>
                <c:pt idx="614">
                  <c:v>44895</c:v>
                </c:pt>
                <c:pt idx="615">
                  <c:v>44894</c:v>
                </c:pt>
                <c:pt idx="616">
                  <c:v>44893</c:v>
                </c:pt>
                <c:pt idx="617">
                  <c:v>44890</c:v>
                </c:pt>
                <c:pt idx="618">
                  <c:v>44889</c:v>
                </c:pt>
                <c:pt idx="619">
                  <c:v>44888</c:v>
                </c:pt>
                <c:pt idx="620">
                  <c:v>44887</c:v>
                </c:pt>
                <c:pt idx="621">
                  <c:v>44886</c:v>
                </c:pt>
                <c:pt idx="622">
                  <c:v>44883</c:v>
                </c:pt>
                <c:pt idx="623">
                  <c:v>44882</c:v>
                </c:pt>
                <c:pt idx="624">
                  <c:v>44881</c:v>
                </c:pt>
                <c:pt idx="625">
                  <c:v>44880</c:v>
                </c:pt>
                <c:pt idx="626">
                  <c:v>44879</c:v>
                </c:pt>
                <c:pt idx="627">
                  <c:v>44876</c:v>
                </c:pt>
                <c:pt idx="628">
                  <c:v>44875</c:v>
                </c:pt>
                <c:pt idx="629">
                  <c:v>44874</c:v>
                </c:pt>
                <c:pt idx="630">
                  <c:v>44873</c:v>
                </c:pt>
                <c:pt idx="631">
                  <c:v>44872</c:v>
                </c:pt>
                <c:pt idx="632">
                  <c:v>44869</c:v>
                </c:pt>
                <c:pt idx="633">
                  <c:v>44868</c:v>
                </c:pt>
                <c:pt idx="634">
                  <c:v>44867</c:v>
                </c:pt>
                <c:pt idx="635">
                  <c:v>44866</c:v>
                </c:pt>
                <c:pt idx="636">
                  <c:v>44865</c:v>
                </c:pt>
                <c:pt idx="637">
                  <c:v>44862</c:v>
                </c:pt>
                <c:pt idx="638">
                  <c:v>44861</c:v>
                </c:pt>
                <c:pt idx="639">
                  <c:v>44860</c:v>
                </c:pt>
                <c:pt idx="640">
                  <c:v>44859</c:v>
                </c:pt>
                <c:pt idx="641">
                  <c:v>44858</c:v>
                </c:pt>
                <c:pt idx="642">
                  <c:v>44855</c:v>
                </c:pt>
                <c:pt idx="643">
                  <c:v>44854</c:v>
                </c:pt>
                <c:pt idx="644">
                  <c:v>44853</c:v>
                </c:pt>
                <c:pt idx="645">
                  <c:v>44852</c:v>
                </c:pt>
                <c:pt idx="646">
                  <c:v>44851</c:v>
                </c:pt>
                <c:pt idx="647">
                  <c:v>44848</c:v>
                </c:pt>
                <c:pt idx="648">
                  <c:v>44847</c:v>
                </c:pt>
                <c:pt idx="649">
                  <c:v>44846</c:v>
                </c:pt>
                <c:pt idx="650">
                  <c:v>44845</c:v>
                </c:pt>
                <c:pt idx="651">
                  <c:v>44844</c:v>
                </c:pt>
                <c:pt idx="652">
                  <c:v>44841</c:v>
                </c:pt>
                <c:pt idx="653">
                  <c:v>44840</c:v>
                </c:pt>
                <c:pt idx="654">
                  <c:v>44839</c:v>
                </c:pt>
                <c:pt idx="655">
                  <c:v>44838</c:v>
                </c:pt>
                <c:pt idx="656">
                  <c:v>44837</c:v>
                </c:pt>
                <c:pt idx="657">
                  <c:v>44834</c:v>
                </c:pt>
                <c:pt idx="658">
                  <c:v>44833</c:v>
                </c:pt>
                <c:pt idx="659">
                  <c:v>44832</c:v>
                </c:pt>
                <c:pt idx="660">
                  <c:v>44831</c:v>
                </c:pt>
                <c:pt idx="661">
                  <c:v>44830</c:v>
                </c:pt>
                <c:pt idx="662">
                  <c:v>44827</c:v>
                </c:pt>
                <c:pt idx="663">
                  <c:v>44826</c:v>
                </c:pt>
                <c:pt idx="664">
                  <c:v>44825</c:v>
                </c:pt>
                <c:pt idx="665">
                  <c:v>44824</c:v>
                </c:pt>
                <c:pt idx="666">
                  <c:v>44823</c:v>
                </c:pt>
                <c:pt idx="667">
                  <c:v>44820</c:v>
                </c:pt>
                <c:pt idx="668">
                  <c:v>44819</c:v>
                </c:pt>
                <c:pt idx="669">
                  <c:v>44818</c:v>
                </c:pt>
                <c:pt idx="670">
                  <c:v>44817</c:v>
                </c:pt>
                <c:pt idx="671">
                  <c:v>44816</c:v>
                </c:pt>
                <c:pt idx="672">
                  <c:v>44813</c:v>
                </c:pt>
                <c:pt idx="673">
                  <c:v>44812</c:v>
                </c:pt>
                <c:pt idx="674">
                  <c:v>44811</c:v>
                </c:pt>
                <c:pt idx="675">
                  <c:v>44810</c:v>
                </c:pt>
                <c:pt idx="676">
                  <c:v>44809</c:v>
                </c:pt>
                <c:pt idx="677">
                  <c:v>44806</c:v>
                </c:pt>
                <c:pt idx="678">
                  <c:v>44805</c:v>
                </c:pt>
                <c:pt idx="679">
                  <c:v>44804</c:v>
                </c:pt>
                <c:pt idx="680">
                  <c:v>44803</c:v>
                </c:pt>
                <c:pt idx="681">
                  <c:v>44802</c:v>
                </c:pt>
                <c:pt idx="682">
                  <c:v>44799</c:v>
                </c:pt>
                <c:pt idx="683">
                  <c:v>44798</c:v>
                </c:pt>
                <c:pt idx="684">
                  <c:v>44797</c:v>
                </c:pt>
                <c:pt idx="685">
                  <c:v>44796</c:v>
                </c:pt>
                <c:pt idx="686">
                  <c:v>44795</c:v>
                </c:pt>
                <c:pt idx="687">
                  <c:v>44792</c:v>
                </c:pt>
                <c:pt idx="688">
                  <c:v>44791</c:v>
                </c:pt>
                <c:pt idx="689">
                  <c:v>44790</c:v>
                </c:pt>
                <c:pt idx="690">
                  <c:v>44789</c:v>
                </c:pt>
                <c:pt idx="691">
                  <c:v>44788</c:v>
                </c:pt>
                <c:pt idx="692">
                  <c:v>44785</c:v>
                </c:pt>
                <c:pt idx="693">
                  <c:v>44784</c:v>
                </c:pt>
                <c:pt idx="694">
                  <c:v>44783</c:v>
                </c:pt>
                <c:pt idx="695">
                  <c:v>44782</c:v>
                </c:pt>
                <c:pt idx="696">
                  <c:v>44781</c:v>
                </c:pt>
                <c:pt idx="697">
                  <c:v>44778</c:v>
                </c:pt>
                <c:pt idx="698">
                  <c:v>44777</c:v>
                </c:pt>
                <c:pt idx="699">
                  <c:v>44776</c:v>
                </c:pt>
                <c:pt idx="700">
                  <c:v>44775</c:v>
                </c:pt>
                <c:pt idx="701">
                  <c:v>44774</c:v>
                </c:pt>
                <c:pt idx="702">
                  <c:v>44771</c:v>
                </c:pt>
                <c:pt idx="703">
                  <c:v>44770</c:v>
                </c:pt>
                <c:pt idx="704">
                  <c:v>44769</c:v>
                </c:pt>
                <c:pt idx="705">
                  <c:v>44768</c:v>
                </c:pt>
                <c:pt idx="706">
                  <c:v>44767</c:v>
                </c:pt>
                <c:pt idx="707">
                  <c:v>44764</c:v>
                </c:pt>
                <c:pt idx="708">
                  <c:v>44763</c:v>
                </c:pt>
                <c:pt idx="709">
                  <c:v>44762</c:v>
                </c:pt>
                <c:pt idx="710">
                  <c:v>44761</c:v>
                </c:pt>
                <c:pt idx="711">
                  <c:v>44760</c:v>
                </c:pt>
                <c:pt idx="712">
                  <c:v>44757</c:v>
                </c:pt>
                <c:pt idx="713">
                  <c:v>44756</c:v>
                </c:pt>
                <c:pt idx="714">
                  <c:v>44755</c:v>
                </c:pt>
                <c:pt idx="715">
                  <c:v>44754</c:v>
                </c:pt>
                <c:pt idx="716">
                  <c:v>44753</c:v>
                </c:pt>
                <c:pt idx="717">
                  <c:v>44750</c:v>
                </c:pt>
                <c:pt idx="718">
                  <c:v>44749</c:v>
                </c:pt>
                <c:pt idx="719">
                  <c:v>44748</c:v>
                </c:pt>
                <c:pt idx="720">
                  <c:v>44747</c:v>
                </c:pt>
                <c:pt idx="721">
                  <c:v>44746</c:v>
                </c:pt>
                <c:pt idx="722">
                  <c:v>44743</c:v>
                </c:pt>
                <c:pt idx="723">
                  <c:v>44742</c:v>
                </c:pt>
                <c:pt idx="724">
                  <c:v>44741</c:v>
                </c:pt>
                <c:pt idx="725">
                  <c:v>44740</c:v>
                </c:pt>
                <c:pt idx="726">
                  <c:v>44739</c:v>
                </c:pt>
                <c:pt idx="727">
                  <c:v>44736</c:v>
                </c:pt>
                <c:pt idx="728">
                  <c:v>44735</c:v>
                </c:pt>
                <c:pt idx="729">
                  <c:v>44734</c:v>
                </c:pt>
                <c:pt idx="730">
                  <c:v>44733</c:v>
                </c:pt>
                <c:pt idx="731">
                  <c:v>44732</c:v>
                </c:pt>
                <c:pt idx="732">
                  <c:v>44729</c:v>
                </c:pt>
                <c:pt idx="733">
                  <c:v>44728</c:v>
                </c:pt>
                <c:pt idx="734">
                  <c:v>44727</c:v>
                </c:pt>
                <c:pt idx="735">
                  <c:v>44726</c:v>
                </c:pt>
                <c:pt idx="736">
                  <c:v>44725</c:v>
                </c:pt>
                <c:pt idx="737">
                  <c:v>44722</c:v>
                </c:pt>
                <c:pt idx="738">
                  <c:v>44721</c:v>
                </c:pt>
                <c:pt idx="739">
                  <c:v>44720</c:v>
                </c:pt>
                <c:pt idx="740">
                  <c:v>44719</c:v>
                </c:pt>
                <c:pt idx="741">
                  <c:v>44718</c:v>
                </c:pt>
                <c:pt idx="742">
                  <c:v>44715</c:v>
                </c:pt>
                <c:pt idx="743">
                  <c:v>44714</c:v>
                </c:pt>
                <c:pt idx="744">
                  <c:v>44713</c:v>
                </c:pt>
                <c:pt idx="745">
                  <c:v>44712</c:v>
                </c:pt>
                <c:pt idx="746">
                  <c:v>44711</c:v>
                </c:pt>
                <c:pt idx="747">
                  <c:v>44708</c:v>
                </c:pt>
                <c:pt idx="748">
                  <c:v>44707</c:v>
                </c:pt>
                <c:pt idx="749">
                  <c:v>44706</c:v>
                </c:pt>
                <c:pt idx="750">
                  <c:v>44705</c:v>
                </c:pt>
                <c:pt idx="751">
                  <c:v>44704</c:v>
                </c:pt>
                <c:pt idx="752">
                  <c:v>44701</c:v>
                </c:pt>
                <c:pt idx="753">
                  <c:v>44700</c:v>
                </c:pt>
                <c:pt idx="754">
                  <c:v>44699</c:v>
                </c:pt>
                <c:pt idx="755">
                  <c:v>44698</c:v>
                </c:pt>
                <c:pt idx="756">
                  <c:v>44697</c:v>
                </c:pt>
                <c:pt idx="757">
                  <c:v>44694</c:v>
                </c:pt>
                <c:pt idx="758">
                  <c:v>44693</c:v>
                </c:pt>
                <c:pt idx="759">
                  <c:v>44692</c:v>
                </c:pt>
                <c:pt idx="760">
                  <c:v>44691</c:v>
                </c:pt>
                <c:pt idx="761">
                  <c:v>44690</c:v>
                </c:pt>
                <c:pt idx="762">
                  <c:v>44687</c:v>
                </c:pt>
                <c:pt idx="763">
                  <c:v>44686</c:v>
                </c:pt>
                <c:pt idx="764">
                  <c:v>44685</c:v>
                </c:pt>
                <c:pt idx="765">
                  <c:v>44684</c:v>
                </c:pt>
                <c:pt idx="766">
                  <c:v>44683</c:v>
                </c:pt>
                <c:pt idx="767">
                  <c:v>44680</c:v>
                </c:pt>
                <c:pt idx="768">
                  <c:v>44679</c:v>
                </c:pt>
                <c:pt idx="769">
                  <c:v>44678</c:v>
                </c:pt>
                <c:pt idx="770">
                  <c:v>44677</c:v>
                </c:pt>
                <c:pt idx="771">
                  <c:v>44676</c:v>
                </c:pt>
                <c:pt idx="772">
                  <c:v>44673</c:v>
                </c:pt>
                <c:pt idx="773">
                  <c:v>44672</c:v>
                </c:pt>
                <c:pt idx="774">
                  <c:v>44671</c:v>
                </c:pt>
                <c:pt idx="775">
                  <c:v>44670</c:v>
                </c:pt>
                <c:pt idx="776">
                  <c:v>44669</c:v>
                </c:pt>
                <c:pt idx="777">
                  <c:v>44666</c:v>
                </c:pt>
                <c:pt idx="778">
                  <c:v>44665</c:v>
                </c:pt>
                <c:pt idx="779">
                  <c:v>44664</c:v>
                </c:pt>
                <c:pt idx="780">
                  <c:v>44663</c:v>
                </c:pt>
                <c:pt idx="781">
                  <c:v>44662</c:v>
                </c:pt>
                <c:pt idx="782">
                  <c:v>44659</c:v>
                </c:pt>
                <c:pt idx="783">
                  <c:v>44658</c:v>
                </c:pt>
                <c:pt idx="784">
                  <c:v>44657</c:v>
                </c:pt>
                <c:pt idx="785">
                  <c:v>44656</c:v>
                </c:pt>
                <c:pt idx="786">
                  <c:v>44655</c:v>
                </c:pt>
                <c:pt idx="787">
                  <c:v>44652</c:v>
                </c:pt>
                <c:pt idx="788">
                  <c:v>44651</c:v>
                </c:pt>
                <c:pt idx="789">
                  <c:v>44650</c:v>
                </c:pt>
                <c:pt idx="790">
                  <c:v>44649</c:v>
                </c:pt>
                <c:pt idx="791">
                  <c:v>44648</c:v>
                </c:pt>
                <c:pt idx="792">
                  <c:v>44645</c:v>
                </c:pt>
                <c:pt idx="793">
                  <c:v>44644</c:v>
                </c:pt>
                <c:pt idx="794">
                  <c:v>44643</c:v>
                </c:pt>
                <c:pt idx="795">
                  <c:v>44642</c:v>
                </c:pt>
                <c:pt idx="796">
                  <c:v>44641</c:v>
                </c:pt>
                <c:pt idx="797">
                  <c:v>44638</c:v>
                </c:pt>
                <c:pt idx="798">
                  <c:v>44637</c:v>
                </c:pt>
                <c:pt idx="799">
                  <c:v>44636</c:v>
                </c:pt>
                <c:pt idx="800">
                  <c:v>44635</c:v>
                </c:pt>
                <c:pt idx="801">
                  <c:v>44634</c:v>
                </c:pt>
                <c:pt idx="802">
                  <c:v>44631</c:v>
                </c:pt>
                <c:pt idx="803">
                  <c:v>44630</c:v>
                </c:pt>
                <c:pt idx="804">
                  <c:v>44629</c:v>
                </c:pt>
                <c:pt idx="805">
                  <c:v>44628</c:v>
                </c:pt>
                <c:pt idx="806">
                  <c:v>44627</c:v>
                </c:pt>
                <c:pt idx="807">
                  <c:v>44624</c:v>
                </c:pt>
                <c:pt idx="808">
                  <c:v>44623</c:v>
                </c:pt>
                <c:pt idx="809">
                  <c:v>44622</c:v>
                </c:pt>
                <c:pt idx="810">
                  <c:v>44621</c:v>
                </c:pt>
                <c:pt idx="811">
                  <c:v>44620</c:v>
                </c:pt>
                <c:pt idx="812">
                  <c:v>44617</c:v>
                </c:pt>
                <c:pt idx="813">
                  <c:v>44616</c:v>
                </c:pt>
                <c:pt idx="814">
                  <c:v>44615</c:v>
                </c:pt>
                <c:pt idx="815">
                  <c:v>44614</c:v>
                </c:pt>
                <c:pt idx="816">
                  <c:v>44613</c:v>
                </c:pt>
                <c:pt idx="817">
                  <c:v>44610</c:v>
                </c:pt>
                <c:pt idx="818">
                  <c:v>44609</c:v>
                </c:pt>
                <c:pt idx="819">
                  <c:v>44608</c:v>
                </c:pt>
                <c:pt idx="820">
                  <c:v>44607</c:v>
                </c:pt>
                <c:pt idx="821">
                  <c:v>44606</c:v>
                </c:pt>
                <c:pt idx="822">
                  <c:v>44603</c:v>
                </c:pt>
                <c:pt idx="823">
                  <c:v>44602</c:v>
                </c:pt>
                <c:pt idx="824">
                  <c:v>44601</c:v>
                </c:pt>
                <c:pt idx="825">
                  <c:v>44600</c:v>
                </c:pt>
                <c:pt idx="826">
                  <c:v>44599</c:v>
                </c:pt>
                <c:pt idx="827">
                  <c:v>44596</c:v>
                </c:pt>
                <c:pt idx="828">
                  <c:v>44595</c:v>
                </c:pt>
                <c:pt idx="829">
                  <c:v>44594</c:v>
                </c:pt>
                <c:pt idx="830">
                  <c:v>44593</c:v>
                </c:pt>
                <c:pt idx="831">
                  <c:v>44592</c:v>
                </c:pt>
                <c:pt idx="832">
                  <c:v>44589</c:v>
                </c:pt>
                <c:pt idx="833">
                  <c:v>44588</c:v>
                </c:pt>
                <c:pt idx="834">
                  <c:v>44587</c:v>
                </c:pt>
                <c:pt idx="835">
                  <c:v>44586</c:v>
                </c:pt>
                <c:pt idx="836">
                  <c:v>44585</c:v>
                </c:pt>
                <c:pt idx="837">
                  <c:v>44582</c:v>
                </c:pt>
                <c:pt idx="838">
                  <c:v>44581</c:v>
                </c:pt>
                <c:pt idx="839">
                  <c:v>44580</c:v>
                </c:pt>
                <c:pt idx="840">
                  <c:v>44579</c:v>
                </c:pt>
                <c:pt idx="841">
                  <c:v>44578</c:v>
                </c:pt>
                <c:pt idx="842">
                  <c:v>44575</c:v>
                </c:pt>
                <c:pt idx="843">
                  <c:v>44574</c:v>
                </c:pt>
                <c:pt idx="844">
                  <c:v>44573</c:v>
                </c:pt>
                <c:pt idx="845">
                  <c:v>44572</c:v>
                </c:pt>
                <c:pt idx="846">
                  <c:v>44571</c:v>
                </c:pt>
                <c:pt idx="847">
                  <c:v>44568</c:v>
                </c:pt>
                <c:pt idx="848">
                  <c:v>44567</c:v>
                </c:pt>
                <c:pt idx="849">
                  <c:v>44566</c:v>
                </c:pt>
                <c:pt idx="850">
                  <c:v>44565</c:v>
                </c:pt>
                <c:pt idx="851">
                  <c:v>44564</c:v>
                </c:pt>
                <c:pt idx="852">
                  <c:v>44561</c:v>
                </c:pt>
                <c:pt idx="853">
                  <c:v>44560</c:v>
                </c:pt>
                <c:pt idx="854">
                  <c:v>44559</c:v>
                </c:pt>
                <c:pt idx="855">
                  <c:v>44558</c:v>
                </c:pt>
                <c:pt idx="856">
                  <c:v>44557</c:v>
                </c:pt>
                <c:pt idx="857">
                  <c:v>44554</c:v>
                </c:pt>
                <c:pt idx="858">
                  <c:v>44553</c:v>
                </c:pt>
                <c:pt idx="859">
                  <c:v>44552</c:v>
                </c:pt>
                <c:pt idx="860">
                  <c:v>44551</c:v>
                </c:pt>
                <c:pt idx="861">
                  <c:v>44550</c:v>
                </c:pt>
                <c:pt idx="862">
                  <c:v>44547</c:v>
                </c:pt>
                <c:pt idx="863">
                  <c:v>44546</c:v>
                </c:pt>
                <c:pt idx="864">
                  <c:v>44545</c:v>
                </c:pt>
                <c:pt idx="865">
                  <c:v>44544</c:v>
                </c:pt>
                <c:pt idx="866">
                  <c:v>44543</c:v>
                </c:pt>
                <c:pt idx="867">
                  <c:v>44540</c:v>
                </c:pt>
                <c:pt idx="868">
                  <c:v>44539</c:v>
                </c:pt>
                <c:pt idx="869">
                  <c:v>44538</c:v>
                </c:pt>
                <c:pt idx="870">
                  <c:v>44537</c:v>
                </c:pt>
                <c:pt idx="871">
                  <c:v>44536</c:v>
                </c:pt>
                <c:pt idx="872">
                  <c:v>44533</c:v>
                </c:pt>
                <c:pt idx="873">
                  <c:v>44532</c:v>
                </c:pt>
                <c:pt idx="874">
                  <c:v>44531</c:v>
                </c:pt>
                <c:pt idx="875">
                  <c:v>44530</c:v>
                </c:pt>
                <c:pt idx="876">
                  <c:v>44529</c:v>
                </c:pt>
                <c:pt idx="877">
                  <c:v>44526</c:v>
                </c:pt>
                <c:pt idx="878">
                  <c:v>44525</c:v>
                </c:pt>
                <c:pt idx="879">
                  <c:v>44524</c:v>
                </c:pt>
                <c:pt idx="880">
                  <c:v>44523</c:v>
                </c:pt>
                <c:pt idx="881">
                  <c:v>44522</c:v>
                </c:pt>
                <c:pt idx="882">
                  <c:v>44519</c:v>
                </c:pt>
                <c:pt idx="883">
                  <c:v>44518</c:v>
                </c:pt>
                <c:pt idx="884">
                  <c:v>44517</c:v>
                </c:pt>
                <c:pt idx="885">
                  <c:v>44516</c:v>
                </c:pt>
                <c:pt idx="886">
                  <c:v>44515</c:v>
                </c:pt>
                <c:pt idx="887">
                  <c:v>44512</c:v>
                </c:pt>
                <c:pt idx="888">
                  <c:v>44511</c:v>
                </c:pt>
                <c:pt idx="889">
                  <c:v>44510</c:v>
                </c:pt>
                <c:pt idx="890">
                  <c:v>44509</c:v>
                </c:pt>
                <c:pt idx="891">
                  <c:v>44508</c:v>
                </c:pt>
                <c:pt idx="892">
                  <c:v>44505</c:v>
                </c:pt>
                <c:pt idx="893">
                  <c:v>44504</c:v>
                </c:pt>
                <c:pt idx="894">
                  <c:v>44503</c:v>
                </c:pt>
                <c:pt idx="895">
                  <c:v>44502</c:v>
                </c:pt>
                <c:pt idx="896">
                  <c:v>44501</c:v>
                </c:pt>
                <c:pt idx="897">
                  <c:v>44498</c:v>
                </c:pt>
                <c:pt idx="898">
                  <c:v>44497</c:v>
                </c:pt>
                <c:pt idx="899">
                  <c:v>44496</c:v>
                </c:pt>
                <c:pt idx="900">
                  <c:v>44495</c:v>
                </c:pt>
                <c:pt idx="901">
                  <c:v>44494</c:v>
                </c:pt>
                <c:pt idx="902">
                  <c:v>44491</c:v>
                </c:pt>
                <c:pt idx="903">
                  <c:v>44490</c:v>
                </c:pt>
                <c:pt idx="904">
                  <c:v>44489</c:v>
                </c:pt>
                <c:pt idx="905">
                  <c:v>44488</c:v>
                </c:pt>
                <c:pt idx="906">
                  <c:v>44487</c:v>
                </c:pt>
                <c:pt idx="907">
                  <c:v>44484</c:v>
                </c:pt>
                <c:pt idx="908">
                  <c:v>44483</c:v>
                </c:pt>
                <c:pt idx="909">
                  <c:v>44482</c:v>
                </c:pt>
                <c:pt idx="910">
                  <c:v>44481</c:v>
                </c:pt>
                <c:pt idx="911">
                  <c:v>44480</c:v>
                </c:pt>
                <c:pt idx="912">
                  <c:v>44477</c:v>
                </c:pt>
                <c:pt idx="913">
                  <c:v>44476</c:v>
                </c:pt>
                <c:pt idx="914">
                  <c:v>44475</c:v>
                </c:pt>
                <c:pt idx="915">
                  <c:v>44474</c:v>
                </c:pt>
                <c:pt idx="916">
                  <c:v>44473</c:v>
                </c:pt>
                <c:pt idx="917">
                  <c:v>44470</c:v>
                </c:pt>
                <c:pt idx="918">
                  <c:v>44469</c:v>
                </c:pt>
                <c:pt idx="919">
                  <c:v>44468</c:v>
                </c:pt>
                <c:pt idx="920">
                  <c:v>44467</c:v>
                </c:pt>
                <c:pt idx="921">
                  <c:v>44466</c:v>
                </c:pt>
                <c:pt idx="922">
                  <c:v>44463</c:v>
                </c:pt>
                <c:pt idx="923">
                  <c:v>44462</c:v>
                </c:pt>
                <c:pt idx="924">
                  <c:v>44461</c:v>
                </c:pt>
                <c:pt idx="925">
                  <c:v>44460</c:v>
                </c:pt>
                <c:pt idx="926">
                  <c:v>44459</c:v>
                </c:pt>
                <c:pt idx="927">
                  <c:v>44456</c:v>
                </c:pt>
                <c:pt idx="928">
                  <c:v>44455</c:v>
                </c:pt>
                <c:pt idx="929">
                  <c:v>44454</c:v>
                </c:pt>
                <c:pt idx="930">
                  <c:v>44453</c:v>
                </c:pt>
                <c:pt idx="931">
                  <c:v>44452</c:v>
                </c:pt>
                <c:pt idx="932">
                  <c:v>44449</c:v>
                </c:pt>
                <c:pt idx="933">
                  <c:v>44448</c:v>
                </c:pt>
                <c:pt idx="934">
                  <c:v>44447</c:v>
                </c:pt>
                <c:pt idx="935">
                  <c:v>44446</c:v>
                </c:pt>
                <c:pt idx="936">
                  <c:v>44445</c:v>
                </c:pt>
                <c:pt idx="937">
                  <c:v>44442</c:v>
                </c:pt>
                <c:pt idx="938">
                  <c:v>44441</c:v>
                </c:pt>
                <c:pt idx="939">
                  <c:v>44440</c:v>
                </c:pt>
                <c:pt idx="940">
                  <c:v>44439</c:v>
                </c:pt>
                <c:pt idx="941">
                  <c:v>44438</c:v>
                </c:pt>
                <c:pt idx="942">
                  <c:v>44435</c:v>
                </c:pt>
                <c:pt idx="943">
                  <c:v>44434</c:v>
                </c:pt>
                <c:pt idx="944">
                  <c:v>44433</c:v>
                </c:pt>
                <c:pt idx="945">
                  <c:v>44432</c:v>
                </c:pt>
                <c:pt idx="946">
                  <c:v>44431</c:v>
                </c:pt>
                <c:pt idx="947">
                  <c:v>44428</c:v>
                </c:pt>
                <c:pt idx="948">
                  <c:v>44427</c:v>
                </c:pt>
                <c:pt idx="949">
                  <c:v>44426</c:v>
                </c:pt>
                <c:pt idx="950">
                  <c:v>44425</c:v>
                </c:pt>
                <c:pt idx="951">
                  <c:v>44424</c:v>
                </c:pt>
                <c:pt idx="952">
                  <c:v>44421</c:v>
                </c:pt>
                <c:pt idx="953">
                  <c:v>44420</c:v>
                </c:pt>
                <c:pt idx="954">
                  <c:v>44419</c:v>
                </c:pt>
                <c:pt idx="955">
                  <c:v>44418</c:v>
                </c:pt>
                <c:pt idx="956">
                  <c:v>44417</c:v>
                </c:pt>
                <c:pt idx="957">
                  <c:v>44414</c:v>
                </c:pt>
                <c:pt idx="958">
                  <c:v>44413</c:v>
                </c:pt>
                <c:pt idx="959">
                  <c:v>44412</c:v>
                </c:pt>
                <c:pt idx="960">
                  <c:v>44411</c:v>
                </c:pt>
                <c:pt idx="961">
                  <c:v>44410</c:v>
                </c:pt>
                <c:pt idx="962">
                  <c:v>44407</c:v>
                </c:pt>
                <c:pt idx="963">
                  <c:v>44406</c:v>
                </c:pt>
                <c:pt idx="964">
                  <c:v>44405</c:v>
                </c:pt>
                <c:pt idx="965">
                  <c:v>44404</c:v>
                </c:pt>
                <c:pt idx="966">
                  <c:v>44403</c:v>
                </c:pt>
                <c:pt idx="967">
                  <c:v>44400</c:v>
                </c:pt>
                <c:pt idx="968">
                  <c:v>44399</c:v>
                </c:pt>
                <c:pt idx="969">
                  <c:v>44398</c:v>
                </c:pt>
                <c:pt idx="970">
                  <c:v>44397</c:v>
                </c:pt>
                <c:pt idx="971">
                  <c:v>44396</c:v>
                </c:pt>
                <c:pt idx="972">
                  <c:v>44393</c:v>
                </c:pt>
                <c:pt idx="973">
                  <c:v>44392</c:v>
                </c:pt>
                <c:pt idx="974">
                  <c:v>44391</c:v>
                </c:pt>
                <c:pt idx="975">
                  <c:v>44390</c:v>
                </c:pt>
                <c:pt idx="976">
                  <c:v>44389</c:v>
                </c:pt>
                <c:pt idx="977">
                  <c:v>44386</c:v>
                </c:pt>
                <c:pt idx="978">
                  <c:v>44385</c:v>
                </c:pt>
                <c:pt idx="979">
                  <c:v>44384</c:v>
                </c:pt>
                <c:pt idx="980">
                  <c:v>44383</c:v>
                </c:pt>
                <c:pt idx="981">
                  <c:v>44382</c:v>
                </c:pt>
                <c:pt idx="982">
                  <c:v>44379</c:v>
                </c:pt>
                <c:pt idx="983">
                  <c:v>44378</c:v>
                </c:pt>
                <c:pt idx="984">
                  <c:v>44377</c:v>
                </c:pt>
                <c:pt idx="985">
                  <c:v>44376</c:v>
                </c:pt>
                <c:pt idx="986">
                  <c:v>44375</c:v>
                </c:pt>
                <c:pt idx="987">
                  <c:v>44372</c:v>
                </c:pt>
                <c:pt idx="988">
                  <c:v>44371</c:v>
                </c:pt>
                <c:pt idx="989">
                  <c:v>44370</c:v>
                </c:pt>
                <c:pt idx="990">
                  <c:v>44369</c:v>
                </c:pt>
                <c:pt idx="991">
                  <c:v>44368</c:v>
                </c:pt>
                <c:pt idx="992">
                  <c:v>44365</c:v>
                </c:pt>
                <c:pt idx="993">
                  <c:v>44364</c:v>
                </c:pt>
                <c:pt idx="994">
                  <c:v>44363</c:v>
                </c:pt>
                <c:pt idx="995">
                  <c:v>44362</c:v>
                </c:pt>
                <c:pt idx="996">
                  <c:v>44361</c:v>
                </c:pt>
                <c:pt idx="997">
                  <c:v>44358</c:v>
                </c:pt>
                <c:pt idx="998">
                  <c:v>44357</c:v>
                </c:pt>
                <c:pt idx="999">
                  <c:v>44356</c:v>
                </c:pt>
                <c:pt idx="1000">
                  <c:v>44355</c:v>
                </c:pt>
                <c:pt idx="1001">
                  <c:v>44354</c:v>
                </c:pt>
                <c:pt idx="1002">
                  <c:v>44351</c:v>
                </c:pt>
                <c:pt idx="1003">
                  <c:v>44350</c:v>
                </c:pt>
                <c:pt idx="1004">
                  <c:v>44349</c:v>
                </c:pt>
                <c:pt idx="1005">
                  <c:v>44348</c:v>
                </c:pt>
                <c:pt idx="1006">
                  <c:v>44347</c:v>
                </c:pt>
                <c:pt idx="1007">
                  <c:v>44344</c:v>
                </c:pt>
                <c:pt idx="1008">
                  <c:v>44343</c:v>
                </c:pt>
                <c:pt idx="1009">
                  <c:v>44342</c:v>
                </c:pt>
                <c:pt idx="1010">
                  <c:v>44341</c:v>
                </c:pt>
                <c:pt idx="1011">
                  <c:v>44340</c:v>
                </c:pt>
                <c:pt idx="1012">
                  <c:v>44337</c:v>
                </c:pt>
                <c:pt idx="1013">
                  <c:v>44336</c:v>
                </c:pt>
                <c:pt idx="1014">
                  <c:v>44335</c:v>
                </c:pt>
                <c:pt idx="1015">
                  <c:v>44334</c:v>
                </c:pt>
                <c:pt idx="1016">
                  <c:v>44333</c:v>
                </c:pt>
                <c:pt idx="1017">
                  <c:v>44330</c:v>
                </c:pt>
                <c:pt idx="1018">
                  <c:v>44329</c:v>
                </c:pt>
                <c:pt idx="1019">
                  <c:v>44328</c:v>
                </c:pt>
                <c:pt idx="1020">
                  <c:v>44327</c:v>
                </c:pt>
                <c:pt idx="1021">
                  <c:v>44326</c:v>
                </c:pt>
                <c:pt idx="1022">
                  <c:v>44323</c:v>
                </c:pt>
                <c:pt idx="1023">
                  <c:v>44322</c:v>
                </c:pt>
                <c:pt idx="1024">
                  <c:v>44321</c:v>
                </c:pt>
                <c:pt idx="1025">
                  <c:v>44320</c:v>
                </c:pt>
                <c:pt idx="1026">
                  <c:v>44319</c:v>
                </c:pt>
                <c:pt idx="1027">
                  <c:v>44316</c:v>
                </c:pt>
                <c:pt idx="1028">
                  <c:v>44315</c:v>
                </c:pt>
                <c:pt idx="1029">
                  <c:v>44314</c:v>
                </c:pt>
                <c:pt idx="1030">
                  <c:v>44313</c:v>
                </c:pt>
                <c:pt idx="1031">
                  <c:v>44312</c:v>
                </c:pt>
                <c:pt idx="1032">
                  <c:v>44309</c:v>
                </c:pt>
                <c:pt idx="1033">
                  <c:v>44308</c:v>
                </c:pt>
                <c:pt idx="1034">
                  <c:v>44307</c:v>
                </c:pt>
                <c:pt idx="1035">
                  <c:v>44306</c:v>
                </c:pt>
                <c:pt idx="1036">
                  <c:v>44305</c:v>
                </c:pt>
                <c:pt idx="1037">
                  <c:v>44302</c:v>
                </c:pt>
                <c:pt idx="1038">
                  <c:v>44301</c:v>
                </c:pt>
                <c:pt idx="1039">
                  <c:v>44300</c:v>
                </c:pt>
                <c:pt idx="1040">
                  <c:v>44299</c:v>
                </c:pt>
                <c:pt idx="1041">
                  <c:v>44298</c:v>
                </c:pt>
                <c:pt idx="1042">
                  <c:v>44295</c:v>
                </c:pt>
                <c:pt idx="1043">
                  <c:v>44294</c:v>
                </c:pt>
                <c:pt idx="1044">
                  <c:v>44293</c:v>
                </c:pt>
                <c:pt idx="1045">
                  <c:v>44292</c:v>
                </c:pt>
                <c:pt idx="1046">
                  <c:v>44291</c:v>
                </c:pt>
                <c:pt idx="1047">
                  <c:v>44288</c:v>
                </c:pt>
                <c:pt idx="1048">
                  <c:v>44287</c:v>
                </c:pt>
                <c:pt idx="1049">
                  <c:v>44286</c:v>
                </c:pt>
                <c:pt idx="1050">
                  <c:v>44285</c:v>
                </c:pt>
                <c:pt idx="1051">
                  <c:v>44284</c:v>
                </c:pt>
                <c:pt idx="1052">
                  <c:v>44281</c:v>
                </c:pt>
                <c:pt idx="1053">
                  <c:v>44280</c:v>
                </c:pt>
                <c:pt idx="1054">
                  <c:v>44279</c:v>
                </c:pt>
                <c:pt idx="1055">
                  <c:v>44278</c:v>
                </c:pt>
                <c:pt idx="1056">
                  <c:v>44277</c:v>
                </c:pt>
                <c:pt idx="1057">
                  <c:v>44274</c:v>
                </c:pt>
                <c:pt idx="1058">
                  <c:v>44273</c:v>
                </c:pt>
                <c:pt idx="1059">
                  <c:v>44272</c:v>
                </c:pt>
                <c:pt idx="1060">
                  <c:v>44271</c:v>
                </c:pt>
                <c:pt idx="1061">
                  <c:v>44270</c:v>
                </c:pt>
                <c:pt idx="1062">
                  <c:v>44267</c:v>
                </c:pt>
                <c:pt idx="1063">
                  <c:v>44266</c:v>
                </c:pt>
                <c:pt idx="1064">
                  <c:v>44265</c:v>
                </c:pt>
                <c:pt idx="1065">
                  <c:v>44264</c:v>
                </c:pt>
                <c:pt idx="1066">
                  <c:v>44263</c:v>
                </c:pt>
                <c:pt idx="1067">
                  <c:v>44260</c:v>
                </c:pt>
                <c:pt idx="1068">
                  <c:v>44259</c:v>
                </c:pt>
                <c:pt idx="1069">
                  <c:v>44258</c:v>
                </c:pt>
                <c:pt idx="1070">
                  <c:v>44257</c:v>
                </c:pt>
                <c:pt idx="1071">
                  <c:v>44256</c:v>
                </c:pt>
                <c:pt idx="1072">
                  <c:v>44253</c:v>
                </c:pt>
                <c:pt idx="1073">
                  <c:v>44252</c:v>
                </c:pt>
                <c:pt idx="1074">
                  <c:v>44251</c:v>
                </c:pt>
                <c:pt idx="1075">
                  <c:v>44250</c:v>
                </c:pt>
                <c:pt idx="1076">
                  <c:v>44249</c:v>
                </c:pt>
                <c:pt idx="1077">
                  <c:v>44246</c:v>
                </c:pt>
                <c:pt idx="1078">
                  <c:v>44245</c:v>
                </c:pt>
                <c:pt idx="1079">
                  <c:v>44244</c:v>
                </c:pt>
                <c:pt idx="1080">
                  <c:v>44243</c:v>
                </c:pt>
                <c:pt idx="1081">
                  <c:v>44239</c:v>
                </c:pt>
                <c:pt idx="1082">
                  <c:v>44238</c:v>
                </c:pt>
                <c:pt idx="1083">
                  <c:v>44237</c:v>
                </c:pt>
                <c:pt idx="1084">
                  <c:v>44236</c:v>
                </c:pt>
                <c:pt idx="1085">
                  <c:v>44235</c:v>
                </c:pt>
                <c:pt idx="1086">
                  <c:v>44232</c:v>
                </c:pt>
                <c:pt idx="1087">
                  <c:v>44231</c:v>
                </c:pt>
                <c:pt idx="1088">
                  <c:v>44230</c:v>
                </c:pt>
                <c:pt idx="1089">
                  <c:v>44229</c:v>
                </c:pt>
                <c:pt idx="1090">
                  <c:v>44228</c:v>
                </c:pt>
                <c:pt idx="1091">
                  <c:v>44225</c:v>
                </c:pt>
                <c:pt idx="1092">
                  <c:v>44224</c:v>
                </c:pt>
                <c:pt idx="1093">
                  <c:v>44223</c:v>
                </c:pt>
                <c:pt idx="1094">
                  <c:v>44222</c:v>
                </c:pt>
                <c:pt idx="1095">
                  <c:v>44221</c:v>
                </c:pt>
                <c:pt idx="1096">
                  <c:v>44218</c:v>
                </c:pt>
                <c:pt idx="1097">
                  <c:v>44217</c:v>
                </c:pt>
                <c:pt idx="1098">
                  <c:v>44216</c:v>
                </c:pt>
                <c:pt idx="1099">
                  <c:v>44215</c:v>
                </c:pt>
                <c:pt idx="1100">
                  <c:v>44214</c:v>
                </c:pt>
                <c:pt idx="1101">
                  <c:v>44211</c:v>
                </c:pt>
                <c:pt idx="1102">
                  <c:v>44210</c:v>
                </c:pt>
                <c:pt idx="1103">
                  <c:v>44209</c:v>
                </c:pt>
                <c:pt idx="1104">
                  <c:v>44208</c:v>
                </c:pt>
                <c:pt idx="1105">
                  <c:v>44207</c:v>
                </c:pt>
                <c:pt idx="1106">
                  <c:v>44204</c:v>
                </c:pt>
                <c:pt idx="1107">
                  <c:v>44203</c:v>
                </c:pt>
                <c:pt idx="1108">
                  <c:v>44202</c:v>
                </c:pt>
                <c:pt idx="1109">
                  <c:v>44201</c:v>
                </c:pt>
                <c:pt idx="1110">
                  <c:v>44200</c:v>
                </c:pt>
                <c:pt idx="1111">
                  <c:v>44197</c:v>
                </c:pt>
                <c:pt idx="1112">
                  <c:v>44196</c:v>
                </c:pt>
                <c:pt idx="1113">
                  <c:v>44195</c:v>
                </c:pt>
                <c:pt idx="1114">
                  <c:v>44194</c:v>
                </c:pt>
                <c:pt idx="1115">
                  <c:v>44193</c:v>
                </c:pt>
                <c:pt idx="1116">
                  <c:v>44190</c:v>
                </c:pt>
                <c:pt idx="1117">
                  <c:v>44189</c:v>
                </c:pt>
                <c:pt idx="1118">
                  <c:v>44188</c:v>
                </c:pt>
                <c:pt idx="1119">
                  <c:v>44187</c:v>
                </c:pt>
                <c:pt idx="1120">
                  <c:v>44186</c:v>
                </c:pt>
                <c:pt idx="1121">
                  <c:v>44183</c:v>
                </c:pt>
                <c:pt idx="1122">
                  <c:v>44182</c:v>
                </c:pt>
                <c:pt idx="1123">
                  <c:v>44181</c:v>
                </c:pt>
                <c:pt idx="1124">
                  <c:v>44180</c:v>
                </c:pt>
                <c:pt idx="1125">
                  <c:v>44179</c:v>
                </c:pt>
                <c:pt idx="1126">
                  <c:v>44176</c:v>
                </c:pt>
                <c:pt idx="1127">
                  <c:v>44175</c:v>
                </c:pt>
                <c:pt idx="1128">
                  <c:v>44174</c:v>
                </c:pt>
                <c:pt idx="1129">
                  <c:v>44173</c:v>
                </c:pt>
                <c:pt idx="1130">
                  <c:v>44172</c:v>
                </c:pt>
                <c:pt idx="1131">
                  <c:v>44169</c:v>
                </c:pt>
                <c:pt idx="1132">
                  <c:v>44168</c:v>
                </c:pt>
                <c:pt idx="1133">
                  <c:v>44167</c:v>
                </c:pt>
                <c:pt idx="1134">
                  <c:v>44166</c:v>
                </c:pt>
                <c:pt idx="1135">
                  <c:v>44165</c:v>
                </c:pt>
                <c:pt idx="1136">
                  <c:v>44162</c:v>
                </c:pt>
                <c:pt idx="1137">
                  <c:v>44161</c:v>
                </c:pt>
                <c:pt idx="1138">
                  <c:v>44160</c:v>
                </c:pt>
                <c:pt idx="1139">
                  <c:v>44159</c:v>
                </c:pt>
                <c:pt idx="1140">
                  <c:v>44158</c:v>
                </c:pt>
                <c:pt idx="1141">
                  <c:v>44155</c:v>
                </c:pt>
                <c:pt idx="1142">
                  <c:v>44154</c:v>
                </c:pt>
                <c:pt idx="1143">
                  <c:v>44153</c:v>
                </c:pt>
                <c:pt idx="1144">
                  <c:v>44152</c:v>
                </c:pt>
                <c:pt idx="1145">
                  <c:v>44151</c:v>
                </c:pt>
                <c:pt idx="1146">
                  <c:v>44148</c:v>
                </c:pt>
                <c:pt idx="1147">
                  <c:v>44147</c:v>
                </c:pt>
                <c:pt idx="1148">
                  <c:v>44146</c:v>
                </c:pt>
                <c:pt idx="1149">
                  <c:v>44145</c:v>
                </c:pt>
                <c:pt idx="1150">
                  <c:v>44144</c:v>
                </c:pt>
                <c:pt idx="1151">
                  <c:v>44141</c:v>
                </c:pt>
                <c:pt idx="1152">
                  <c:v>44140</c:v>
                </c:pt>
                <c:pt idx="1153">
                  <c:v>44139</c:v>
                </c:pt>
                <c:pt idx="1154">
                  <c:v>44138</c:v>
                </c:pt>
                <c:pt idx="1155">
                  <c:v>44137</c:v>
                </c:pt>
                <c:pt idx="1156">
                  <c:v>44134</c:v>
                </c:pt>
                <c:pt idx="1157">
                  <c:v>44133</c:v>
                </c:pt>
                <c:pt idx="1158">
                  <c:v>44132</c:v>
                </c:pt>
                <c:pt idx="1159">
                  <c:v>44131</c:v>
                </c:pt>
                <c:pt idx="1160">
                  <c:v>44130</c:v>
                </c:pt>
                <c:pt idx="1161">
                  <c:v>44127</c:v>
                </c:pt>
                <c:pt idx="1162">
                  <c:v>44126</c:v>
                </c:pt>
                <c:pt idx="1163">
                  <c:v>44125</c:v>
                </c:pt>
                <c:pt idx="1164">
                  <c:v>44124</c:v>
                </c:pt>
                <c:pt idx="1165">
                  <c:v>44123</c:v>
                </c:pt>
                <c:pt idx="1166">
                  <c:v>44120</c:v>
                </c:pt>
                <c:pt idx="1167">
                  <c:v>44119</c:v>
                </c:pt>
                <c:pt idx="1168">
                  <c:v>44118</c:v>
                </c:pt>
                <c:pt idx="1169">
                  <c:v>44117</c:v>
                </c:pt>
                <c:pt idx="1170">
                  <c:v>44116</c:v>
                </c:pt>
                <c:pt idx="1171">
                  <c:v>44113</c:v>
                </c:pt>
                <c:pt idx="1172">
                  <c:v>44112</c:v>
                </c:pt>
                <c:pt idx="1173">
                  <c:v>44111</c:v>
                </c:pt>
                <c:pt idx="1174">
                  <c:v>44110</c:v>
                </c:pt>
                <c:pt idx="1175">
                  <c:v>44109</c:v>
                </c:pt>
                <c:pt idx="1176">
                  <c:v>44106</c:v>
                </c:pt>
                <c:pt idx="1177">
                  <c:v>44105</c:v>
                </c:pt>
                <c:pt idx="1178">
                  <c:v>44104</c:v>
                </c:pt>
                <c:pt idx="1179">
                  <c:v>44103</c:v>
                </c:pt>
                <c:pt idx="1180">
                  <c:v>44102</c:v>
                </c:pt>
                <c:pt idx="1181">
                  <c:v>44099</c:v>
                </c:pt>
                <c:pt idx="1182">
                  <c:v>44098</c:v>
                </c:pt>
                <c:pt idx="1183">
                  <c:v>44097</c:v>
                </c:pt>
                <c:pt idx="1184">
                  <c:v>44096</c:v>
                </c:pt>
                <c:pt idx="1185">
                  <c:v>44095</c:v>
                </c:pt>
                <c:pt idx="1186">
                  <c:v>44092</c:v>
                </c:pt>
                <c:pt idx="1187">
                  <c:v>44091</c:v>
                </c:pt>
                <c:pt idx="1188">
                  <c:v>44090</c:v>
                </c:pt>
                <c:pt idx="1189">
                  <c:v>44089</c:v>
                </c:pt>
                <c:pt idx="1190">
                  <c:v>44088</c:v>
                </c:pt>
                <c:pt idx="1191">
                  <c:v>44085</c:v>
                </c:pt>
                <c:pt idx="1192">
                  <c:v>44084</c:v>
                </c:pt>
                <c:pt idx="1193">
                  <c:v>44083</c:v>
                </c:pt>
                <c:pt idx="1194">
                  <c:v>44082</c:v>
                </c:pt>
                <c:pt idx="1195">
                  <c:v>44081</c:v>
                </c:pt>
                <c:pt idx="1196">
                  <c:v>44078</c:v>
                </c:pt>
                <c:pt idx="1197">
                  <c:v>44077</c:v>
                </c:pt>
                <c:pt idx="1198">
                  <c:v>44076</c:v>
                </c:pt>
                <c:pt idx="1199">
                  <c:v>44075</c:v>
                </c:pt>
                <c:pt idx="1200">
                  <c:v>44074</c:v>
                </c:pt>
                <c:pt idx="1201">
                  <c:v>44071</c:v>
                </c:pt>
                <c:pt idx="1202">
                  <c:v>44070</c:v>
                </c:pt>
                <c:pt idx="1203">
                  <c:v>44069</c:v>
                </c:pt>
                <c:pt idx="1204">
                  <c:v>44068</c:v>
                </c:pt>
                <c:pt idx="1205">
                  <c:v>44067</c:v>
                </c:pt>
                <c:pt idx="1206">
                  <c:v>44064</c:v>
                </c:pt>
                <c:pt idx="1207">
                  <c:v>44063</c:v>
                </c:pt>
                <c:pt idx="1208">
                  <c:v>44062</c:v>
                </c:pt>
                <c:pt idx="1209">
                  <c:v>44061</c:v>
                </c:pt>
                <c:pt idx="1210">
                  <c:v>44060</c:v>
                </c:pt>
                <c:pt idx="1211">
                  <c:v>44057</c:v>
                </c:pt>
                <c:pt idx="1212">
                  <c:v>44056</c:v>
                </c:pt>
                <c:pt idx="1213">
                  <c:v>44055</c:v>
                </c:pt>
                <c:pt idx="1214">
                  <c:v>44054</c:v>
                </c:pt>
                <c:pt idx="1215">
                  <c:v>44053</c:v>
                </c:pt>
                <c:pt idx="1216">
                  <c:v>44050</c:v>
                </c:pt>
                <c:pt idx="1217">
                  <c:v>44049</c:v>
                </c:pt>
                <c:pt idx="1218">
                  <c:v>44048</c:v>
                </c:pt>
                <c:pt idx="1219">
                  <c:v>44047</c:v>
                </c:pt>
                <c:pt idx="1220">
                  <c:v>44046</c:v>
                </c:pt>
                <c:pt idx="1221">
                  <c:v>44043</c:v>
                </c:pt>
                <c:pt idx="1222">
                  <c:v>44042</c:v>
                </c:pt>
                <c:pt idx="1223">
                  <c:v>44041</c:v>
                </c:pt>
                <c:pt idx="1224">
                  <c:v>44040</c:v>
                </c:pt>
                <c:pt idx="1225">
                  <c:v>44039</c:v>
                </c:pt>
                <c:pt idx="1226">
                  <c:v>44036</c:v>
                </c:pt>
                <c:pt idx="1227">
                  <c:v>44035</c:v>
                </c:pt>
                <c:pt idx="1228">
                  <c:v>44034</c:v>
                </c:pt>
                <c:pt idx="1229">
                  <c:v>44033</c:v>
                </c:pt>
                <c:pt idx="1230">
                  <c:v>44032</c:v>
                </c:pt>
                <c:pt idx="1231">
                  <c:v>44029</c:v>
                </c:pt>
                <c:pt idx="1232">
                  <c:v>44028</c:v>
                </c:pt>
                <c:pt idx="1233">
                  <c:v>44027</c:v>
                </c:pt>
                <c:pt idx="1234">
                  <c:v>44026</c:v>
                </c:pt>
                <c:pt idx="1235">
                  <c:v>44025</c:v>
                </c:pt>
                <c:pt idx="1236">
                  <c:v>44022</c:v>
                </c:pt>
                <c:pt idx="1237">
                  <c:v>44021</c:v>
                </c:pt>
                <c:pt idx="1238">
                  <c:v>44020</c:v>
                </c:pt>
                <c:pt idx="1239">
                  <c:v>44019</c:v>
                </c:pt>
                <c:pt idx="1240">
                  <c:v>44018</c:v>
                </c:pt>
                <c:pt idx="1241">
                  <c:v>44015</c:v>
                </c:pt>
                <c:pt idx="1242">
                  <c:v>44014</c:v>
                </c:pt>
                <c:pt idx="1243">
                  <c:v>44013</c:v>
                </c:pt>
                <c:pt idx="1244">
                  <c:v>44012</c:v>
                </c:pt>
                <c:pt idx="1245">
                  <c:v>44011</c:v>
                </c:pt>
                <c:pt idx="1246">
                  <c:v>44008</c:v>
                </c:pt>
                <c:pt idx="1247">
                  <c:v>44007</c:v>
                </c:pt>
                <c:pt idx="1248">
                  <c:v>44006</c:v>
                </c:pt>
                <c:pt idx="1249">
                  <c:v>44005</c:v>
                </c:pt>
                <c:pt idx="1250">
                  <c:v>44004</c:v>
                </c:pt>
                <c:pt idx="1251">
                  <c:v>44001</c:v>
                </c:pt>
                <c:pt idx="1252">
                  <c:v>44000</c:v>
                </c:pt>
                <c:pt idx="1253">
                  <c:v>43999</c:v>
                </c:pt>
                <c:pt idx="1254">
                  <c:v>43998</c:v>
                </c:pt>
                <c:pt idx="1255">
                  <c:v>43997</c:v>
                </c:pt>
                <c:pt idx="1256">
                  <c:v>43994</c:v>
                </c:pt>
                <c:pt idx="1257">
                  <c:v>43993</c:v>
                </c:pt>
                <c:pt idx="1258">
                  <c:v>43992</c:v>
                </c:pt>
                <c:pt idx="1259">
                  <c:v>43991</c:v>
                </c:pt>
                <c:pt idx="1260">
                  <c:v>43990</c:v>
                </c:pt>
                <c:pt idx="1261">
                  <c:v>43987</c:v>
                </c:pt>
                <c:pt idx="1262">
                  <c:v>43986</c:v>
                </c:pt>
                <c:pt idx="1263">
                  <c:v>43985</c:v>
                </c:pt>
                <c:pt idx="1264">
                  <c:v>43984</c:v>
                </c:pt>
                <c:pt idx="1265">
                  <c:v>43983</c:v>
                </c:pt>
                <c:pt idx="1266">
                  <c:v>43980</c:v>
                </c:pt>
                <c:pt idx="1267">
                  <c:v>43979</c:v>
                </c:pt>
                <c:pt idx="1268">
                  <c:v>43978</c:v>
                </c:pt>
                <c:pt idx="1269">
                  <c:v>43977</c:v>
                </c:pt>
                <c:pt idx="1270">
                  <c:v>43976</c:v>
                </c:pt>
                <c:pt idx="1271">
                  <c:v>43973</c:v>
                </c:pt>
                <c:pt idx="1272">
                  <c:v>43972</c:v>
                </c:pt>
                <c:pt idx="1273">
                  <c:v>43971</c:v>
                </c:pt>
                <c:pt idx="1274">
                  <c:v>43970</c:v>
                </c:pt>
                <c:pt idx="1275">
                  <c:v>43969</c:v>
                </c:pt>
                <c:pt idx="1276">
                  <c:v>43966</c:v>
                </c:pt>
                <c:pt idx="1277">
                  <c:v>43965</c:v>
                </c:pt>
                <c:pt idx="1278">
                  <c:v>43964</c:v>
                </c:pt>
                <c:pt idx="1279">
                  <c:v>43963</c:v>
                </c:pt>
                <c:pt idx="1280">
                  <c:v>43962</c:v>
                </c:pt>
                <c:pt idx="1281">
                  <c:v>43959</c:v>
                </c:pt>
                <c:pt idx="1282">
                  <c:v>43958</c:v>
                </c:pt>
                <c:pt idx="1283">
                  <c:v>43957</c:v>
                </c:pt>
                <c:pt idx="1284">
                  <c:v>43956</c:v>
                </c:pt>
                <c:pt idx="1285">
                  <c:v>43955</c:v>
                </c:pt>
                <c:pt idx="1286">
                  <c:v>43952</c:v>
                </c:pt>
                <c:pt idx="1287">
                  <c:v>43951</c:v>
                </c:pt>
                <c:pt idx="1288">
                  <c:v>43950</c:v>
                </c:pt>
                <c:pt idx="1289">
                  <c:v>43949</c:v>
                </c:pt>
                <c:pt idx="1290">
                  <c:v>43948</c:v>
                </c:pt>
                <c:pt idx="1291">
                  <c:v>43945</c:v>
                </c:pt>
                <c:pt idx="1292">
                  <c:v>43944</c:v>
                </c:pt>
                <c:pt idx="1293">
                  <c:v>43943</c:v>
                </c:pt>
                <c:pt idx="1294">
                  <c:v>43942</c:v>
                </c:pt>
                <c:pt idx="1295">
                  <c:v>43941</c:v>
                </c:pt>
                <c:pt idx="1296">
                  <c:v>43938</c:v>
                </c:pt>
                <c:pt idx="1297">
                  <c:v>43937</c:v>
                </c:pt>
                <c:pt idx="1298">
                  <c:v>43936</c:v>
                </c:pt>
                <c:pt idx="1299">
                  <c:v>43935</c:v>
                </c:pt>
                <c:pt idx="1300">
                  <c:v>43934</c:v>
                </c:pt>
                <c:pt idx="1301">
                  <c:v>43931</c:v>
                </c:pt>
                <c:pt idx="1302">
                  <c:v>43930</c:v>
                </c:pt>
                <c:pt idx="1303">
                  <c:v>43929</c:v>
                </c:pt>
                <c:pt idx="1304">
                  <c:v>43928</c:v>
                </c:pt>
                <c:pt idx="1305">
                  <c:v>43927</c:v>
                </c:pt>
                <c:pt idx="1306">
                  <c:v>43924</c:v>
                </c:pt>
                <c:pt idx="1307">
                  <c:v>43923</c:v>
                </c:pt>
                <c:pt idx="1308">
                  <c:v>43922</c:v>
                </c:pt>
                <c:pt idx="1309">
                  <c:v>43921</c:v>
                </c:pt>
                <c:pt idx="1310">
                  <c:v>43920</c:v>
                </c:pt>
                <c:pt idx="1311">
                  <c:v>43917</c:v>
                </c:pt>
                <c:pt idx="1312">
                  <c:v>43916</c:v>
                </c:pt>
                <c:pt idx="1313">
                  <c:v>43915</c:v>
                </c:pt>
                <c:pt idx="1314">
                  <c:v>43914</c:v>
                </c:pt>
                <c:pt idx="1315">
                  <c:v>43913</c:v>
                </c:pt>
                <c:pt idx="1316">
                  <c:v>43910</c:v>
                </c:pt>
                <c:pt idx="1317">
                  <c:v>43909</c:v>
                </c:pt>
                <c:pt idx="1318">
                  <c:v>43908</c:v>
                </c:pt>
                <c:pt idx="1319">
                  <c:v>43907</c:v>
                </c:pt>
                <c:pt idx="1320">
                  <c:v>43906</c:v>
                </c:pt>
                <c:pt idx="1321">
                  <c:v>43903</c:v>
                </c:pt>
                <c:pt idx="1322">
                  <c:v>43902</c:v>
                </c:pt>
                <c:pt idx="1323">
                  <c:v>43901</c:v>
                </c:pt>
                <c:pt idx="1324">
                  <c:v>43900</c:v>
                </c:pt>
                <c:pt idx="1325">
                  <c:v>43899</c:v>
                </c:pt>
                <c:pt idx="1326">
                  <c:v>43896</c:v>
                </c:pt>
                <c:pt idx="1327">
                  <c:v>43895</c:v>
                </c:pt>
                <c:pt idx="1328">
                  <c:v>43894</c:v>
                </c:pt>
                <c:pt idx="1329">
                  <c:v>43893</c:v>
                </c:pt>
                <c:pt idx="1330">
                  <c:v>43892</c:v>
                </c:pt>
                <c:pt idx="1331">
                  <c:v>43889</c:v>
                </c:pt>
                <c:pt idx="1332">
                  <c:v>43888</c:v>
                </c:pt>
                <c:pt idx="1333">
                  <c:v>43887</c:v>
                </c:pt>
                <c:pt idx="1334">
                  <c:v>43886</c:v>
                </c:pt>
                <c:pt idx="1335">
                  <c:v>43885</c:v>
                </c:pt>
                <c:pt idx="1336">
                  <c:v>43882</c:v>
                </c:pt>
                <c:pt idx="1337">
                  <c:v>43881</c:v>
                </c:pt>
                <c:pt idx="1338">
                  <c:v>43880</c:v>
                </c:pt>
                <c:pt idx="1339">
                  <c:v>43879</c:v>
                </c:pt>
                <c:pt idx="1340">
                  <c:v>43878</c:v>
                </c:pt>
                <c:pt idx="1341">
                  <c:v>43875</c:v>
                </c:pt>
                <c:pt idx="1342">
                  <c:v>43874</c:v>
                </c:pt>
                <c:pt idx="1343">
                  <c:v>43873</c:v>
                </c:pt>
                <c:pt idx="1344">
                  <c:v>43872</c:v>
                </c:pt>
                <c:pt idx="1345">
                  <c:v>43871</c:v>
                </c:pt>
                <c:pt idx="1346">
                  <c:v>43868</c:v>
                </c:pt>
                <c:pt idx="1347">
                  <c:v>43867</c:v>
                </c:pt>
                <c:pt idx="1348">
                  <c:v>43866</c:v>
                </c:pt>
                <c:pt idx="1349">
                  <c:v>43865</c:v>
                </c:pt>
                <c:pt idx="1350">
                  <c:v>43864</c:v>
                </c:pt>
                <c:pt idx="1351">
                  <c:v>43861</c:v>
                </c:pt>
                <c:pt idx="1352">
                  <c:v>43860</c:v>
                </c:pt>
                <c:pt idx="1353">
                  <c:v>43859</c:v>
                </c:pt>
                <c:pt idx="1354">
                  <c:v>43858</c:v>
                </c:pt>
                <c:pt idx="1355">
                  <c:v>43857</c:v>
                </c:pt>
                <c:pt idx="1356">
                  <c:v>43854</c:v>
                </c:pt>
                <c:pt idx="1357">
                  <c:v>43853</c:v>
                </c:pt>
                <c:pt idx="1358">
                  <c:v>43852</c:v>
                </c:pt>
                <c:pt idx="1359">
                  <c:v>43851</c:v>
                </c:pt>
                <c:pt idx="1360">
                  <c:v>43850</c:v>
                </c:pt>
                <c:pt idx="1361">
                  <c:v>43847</c:v>
                </c:pt>
                <c:pt idx="1362">
                  <c:v>43846</c:v>
                </c:pt>
                <c:pt idx="1363">
                  <c:v>43845</c:v>
                </c:pt>
                <c:pt idx="1364">
                  <c:v>43844</c:v>
                </c:pt>
                <c:pt idx="1365">
                  <c:v>43843</c:v>
                </c:pt>
                <c:pt idx="1366">
                  <c:v>43840</c:v>
                </c:pt>
                <c:pt idx="1367">
                  <c:v>43839</c:v>
                </c:pt>
                <c:pt idx="1368">
                  <c:v>43838</c:v>
                </c:pt>
                <c:pt idx="1369">
                  <c:v>43837</c:v>
                </c:pt>
                <c:pt idx="1370">
                  <c:v>43836</c:v>
                </c:pt>
                <c:pt idx="1371">
                  <c:v>43833</c:v>
                </c:pt>
                <c:pt idx="1372">
                  <c:v>43832</c:v>
                </c:pt>
                <c:pt idx="1373">
                  <c:v>43830</c:v>
                </c:pt>
                <c:pt idx="1374">
                  <c:v>43829</c:v>
                </c:pt>
                <c:pt idx="1375">
                  <c:v>43826</c:v>
                </c:pt>
                <c:pt idx="1376">
                  <c:v>43825</c:v>
                </c:pt>
                <c:pt idx="1377">
                  <c:v>43824</c:v>
                </c:pt>
                <c:pt idx="1378">
                  <c:v>43823</c:v>
                </c:pt>
                <c:pt idx="1379">
                  <c:v>43822</c:v>
                </c:pt>
                <c:pt idx="1380">
                  <c:v>43819</c:v>
                </c:pt>
                <c:pt idx="1381">
                  <c:v>43818</c:v>
                </c:pt>
                <c:pt idx="1382">
                  <c:v>43817</c:v>
                </c:pt>
                <c:pt idx="1383">
                  <c:v>43816</c:v>
                </c:pt>
                <c:pt idx="1384">
                  <c:v>43815</c:v>
                </c:pt>
                <c:pt idx="1385">
                  <c:v>43812</c:v>
                </c:pt>
                <c:pt idx="1386">
                  <c:v>43811</c:v>
                </c:pt>
                <c:pt idx="1387">
                  <c:v>43810</c:v>
                </c:pt>
                <c:pt idx="1388">
                  <c:v>43809</c:v>
                </c:pt>
                <c:pt idx="1389">
                  <c:v>43808</c:v>
                </c:pt>
                <c:pt idx="1390">
                  <c:v>43805</c:v>
                </c:pt>
                <c:pt idx="1391">
                  <c:v>43804</c:v>
                </c:pt>
                <c:pt idx="1392">
                  <c:v>43803</c:v>
                </c:pt>
                <c:pt idx="1393">
                  <c:v>43802</c:v>
                </c:pt>
                <c:pt idx="1394">
                  <c:v>43801</c:v>
                </c:pt>
                <c:pt idx="1395">
                  <c:v>43798</c:v>
                </c:pt>
                <c:pt idx="1396">
                  <c:v>43797</c:v>
                </c:pt>
                <c:pt idx="1397">
                  <c:v>43796</c:v>
                </c:pt>
                <c:pt idx="1398">
                  <c:v>43795</c:v>
                </c:pt>
                <c:pt idx="1399">
                  <c:v>43794</c:v>
                </c:pt>
                <c:pt idx="1400">
                  <c:v>43791</c:v>
                </c:pt>
                <c:pt idx="1401">
                  <c:v>43790</c:v>
                </c:pt>
                <c:pt idx="1402">
                  <c:v>43789</c:v>
                </c:pt>
                <c:pt idx="1403">
                  <c:v>43788</c:v>
                </c:pt>
                <c:pt idx="1404">
                  <c:v>43787</c:v>
                </c:pt>
                <c:pt idx="1405">
                  <c:v>43784</c:v>
                </c:pt>
                <c:pt idx="1406">
                  <c:v>43783</c:v>
                </c:pt>
                <c:pt idx="1407">
                  <c:v>43782</c:v>
                </c:pt>
                <c:pt idx="1408">
                  <c:v>43781</c:v>
                </c:pt>
                <c:pt idx="1409">
                  <c:v>43780</c:v>
                </c:pt>
                <c:pt idx="1410">
                  <c:v>43777</c:v>
                </c:pt>
                <c:pt idx="1411">
                  <c:v>43776</c:v>
                </c:pt>
                <c:pt idx="1412">
                  <c:v>43775</c:v>
                </c:pt>
                <c:pt idx="1413">
                  <c:v>43774</c:v>
                </c:pt>
                <c:pt idx="1414">
                  <c:v>43773</c:v>
                </c:pt>
                <c:pt idx="1415">
                  <c:v>43770</c:v>
                </c:pt>
                <c:pt idx="1416">
                  <c:v>43769</c:v>
                </c:pt>
                <c:pt idx="1417">
                  <c:v>43768</c:v>
                </c:pt>
                <c:pt idx="1418">
                  <c:v>43767</c:v>
                </c:pt>
                <c:pt idx="1419">
                  <c:v>43766</c:v>
                </c:pt>
                <c:pt idx="1420">
                  <c:v>43763</c:v>
                </c:pt>
                <c:pt idx="1421">
                  <c:v>43762</c:v>
                </c:pt>
                <c:pt idx="1422">
                  <c:v>43761</c:v>
                </c:pt>
                <c:pt idx="1423">
                  <c:v>43760</c:v>
                </c:pt>
                <c:pt idx="1424">
                  <c:v>43759</c:v>
                </c:pt>
                <c:pt idx="1425">
                  <c:v>43756</c:v>
                </c:pt>
                <c:pt idx="1426">
                  <c:v>43755</c:v>
                </c:pt>
                <c:pt idx="1427">
                  <c:v>43754</c:v>
                </c:pt>
                <c:pt idx="1428">
                  <c:v>43753</c:v>
                </c:pt>
                <c:pt idx="1429">
                  <c:v>43752</c:v>
                </c:pt>
                <c:pt idx="1430">
                  <c:v>43749</c:v>
                </c:pt>
                <c:pt idx="1431">
                  <c:v>43748</c:v>
                </c:pt>
                <c:pt idx="1432">
                  <c:v>43747</c:v>
                </c:pt>
                <c:pt idx="1433">
                  <c:v>43746</c:v>
                </c:pt>
                <c:pt idx="1434">
                  <c:v>43745</c:v>
                </c:pt>
                <c:pt idx="1435">
                  <c:v>43742</c:v>
                </c:pt>
                <c:pt idx="1436">
                  <c:v>43741</c:v>
                </c:pt>
                <c:pt idx="1437">
                  <c:v>43740</c:v>
                </c:pt>
                <c:pt idx="1438">
                  <c:v>43739</c:v>
                </c:pt>
                <c:pt idx="1439">
                  <c:v>43738</c:v>
                </c:pt>
                <c:pt idx="1440">
                  <c:v>43735</c:v>
                </c:pt>
                <c:pt idx="1441">
                  <c:v>43734</c:v>
                </c:pt>
                <c:pt idx="1442">
                  <c:v>43733</c:v>
                </c:pt>
                <c:pt idx="1443">
                  <c:v>43732</c:v>
                </c:pt>
                <c:pt idx="1444">
                  <c:v>43731</c:v>
                </c:pt>
                <c:pt idx="1445">
                  <c:v>43728</c:v>
                </c:pt>
                <c:pt idx="1446">
                  <c:v>43727</c:v>
                </c:pt>
                <c:pt idx="1447">
                  <c:v>43726</c:v>
                </c:pt>
                <c:pt idx="1448">
                  <c:v>43725</c:v>
                </c:pt>
                <c:pt idx="1449">
                  <c:v>43724</c:v>
                </c:pt>
                <c:pt idx="1450">
                  <c:v>43721</c:v>
                </c:pt>
                <c:pt idx="1451">
                  <c:v>43720</c:v>
                </c:pt>
                <c:pt idx="1452">
                  <c:v>43719</c:v>
                </c:pt>
                <c:pt idx="1453">
                  <c:v>43718</c:v>
                </c:pt>
                <c:pt idx="1454">
                  <c:v>43717</c:v>
                </c:pt>
                <c:pt idx="1455">
                  <c:v>43714</c:v>
                </c:pt>
                <c:pt idx="1456">
                  <c:v>43713</c:v>
                </c:pt>
                <c:pt idx="1457">
                  <c:v>43712</c:v>
                </c:pt>
                <c:pt idx="1458">
                  <c:v>43711</c:v>
                </c:pt>
                <c:pt idx="1459">
                  <c:v>43710</c:v>
                </c:pt>
                <c:pt idx="1460">
                  <c:v>43707</c:v>
                </c:pt>
                <c:pt idx="1461">
                  <c:v>43706</c:v>
                </c:pt>
                <c:pt idx="1462">
                  <c:v>43705</c:v>
                </c:pt>
                <c:pt idx="1463">
                  <c:v>43704</c:v>
                </c:pt>
                <c:pt idx="1464">
                  <c:v>43703</c:v>
                </c:pt>
                <c:pt idx="1465">
                  <c:v>43700</c:v>
                </c:pt>
                <c:pt idx="1466">
                  <c:v>43699</c:v>
                </c:pt>
                <c:pt idx="1467">
                  <c:v>43698</c:v>
                </c:pt>
                <c:pt idx="1468">
                  <c:v>43697</c:v>
                </c:pt>
                <c:pt idx="1469">
                  <c:v>43696</c:v>
                </c:pt>
                <c:pt idx="1470">
                  <c:v>43693</c:v>
                </c:pt>
                <c:pt idx="1471">
                  <c:v>43692</c:v>
                </c:pt>
                <c:pt idx="1472">
                  <c:v>43691</c:v>
                </c:pt>
                <c:pt idx="1473">
                  <c:v>43690</c:v>
                </c:pt>
                <c:pt idx="1474">
                  <c:v>43689</c:v>
                </c:pt>
                <c:pt idx="1475">
                  <c:v>43686</c:v>
                </c:pt>
                <c:pt idx="1476">
                  <c:v>43685</c:v>
                </c:pt>
                <c:pt idx="1477">
                  <c:v>43684</c:v>
                </c:pt>
                <c:pt idx="1478">
                  <c:v>43683</c:v>
                </c:pt>
                <c:pt idx="1479">
                  <c:v>43682</c:v>
                </c:pt>
                <c:pt idx="1480">
                  <c:v>43679</c:v>
                </c:pt>
                <c:pt idx="1481">
                  <c:v>43678</c:v>
                </c:pt>
                <c:pt idx="1482">
                  <c:v>43677</c:v>
                </c:pt>
                <c:pt idx="1483">
                  <c:v>43676</c:v>
                </c:pt>
                <c:pt idx="1484">
                  <c:v>43675</c:v>
                </c:pt>
                <c:pt idx="1485">
                  <c:v>43672</c:v>
                </c:pt>
                <c:pt idx="1486">
                  <c:v>43671</c:v>
                </c:pt>
                <c:pt idx="1487">
                  <c:v>43670</c:v>
                </c:pt>
                <c:pt idx="1488">
                  <c:v>43669</c:v>
                </c:pt>
                <c:pt idx="1489">
                  <c:v>43668</c:v>
                </c:pt>
                <c:pt idx="1490">
                  <c:v>43665</c:v>
                </c:pt>
                <c:pt idx="1491">
                  <c:v>43664</c:v>
                </c:pt>
                <c:pt idx="1492">
                  <c:v>43663</c:v>
                </c:pt>
                <c:pt idx="1493">
                  <c:v>43662</c:v>
                </c:pt>
                <c:pt idx="1494">
                  <c:v>43661</c:v>
                </c:pt>
                <c:pt idx="1495">
                  <c:v>43658</c:v>
                </c:pt>
                <c:pt idx="1496">
                  <c:v>43657</c:v>
                </c:pt>
                <c:pt idx="1497">
                  <c:v>43656</c:v>
                </c:pt>
                <c:pt idx="1498">
                  <c:v>43655</c:v>
                </c:pt>
                <c:pt idx="1499">
                  <c:v>43654</c:v>
                </c:pt>
                <c:pt idx="1500">
                  <c:v>43651</c:v>
                </c:pt>
                <c:pt idx="1501">
                  <c:v>43650</c:v>
                </c:pt>
                <c:pt idx="1502">
                  <c:v>43649</c:v>
                </c:pt>
                <c:pt idx="1503">
                  <c:v>43648</c:v>
                </c:pt>
                <c:pt idx="1504">
                  <c:v>43647</c:v>
                </c:pt>
                <c:pt idx="1505">
                  <c:v>43644</c:v>
                </c:pt>
                <c:pt idx="1506">
                  <c:v>43643</c:v>
                </c:pt>
                <c:pt idx="1507">
                  <c:v>43642</c:v>
                </c:pt>
                <c:pt idx="1508">
                  <c:v>43641</c:v>
                </c:pt>
                <c:pt idx="1509">
                  <c:v>43640</c:v>
                </c:pt>
                <c:pt idx="1510">
                  <c:v>43637</c:v>
                </c:pt>
                <c:pt idx="1511">
                  <c:v>43636</c:v>
                </c:pt>
                <c:pt idx="1512">
                  <c:v>43635</c:v>
                </c:pt>
                <c:pt idx="1513">
                  <c:v>43634</c:v>
                </c:pt>
                <c:pt idx="1514">
                  <c:v>43633</c:v>
                </c:pt>
                <c:pt idx="1515">
                  <c:v>43630</c:v>
                </c:pt>
                <c:pt idx="1516">
                  <c:v>43629</c:v>
                </c:pt>
                <c:pt idx="1517">
                  <c:v>43628</c:v>
                </c:pt>
                <c:pt idx="1518">
                  <c:v>43627</c:v>
                </c:pt>
                <c:pt idx="1519">
                  <c:v>43626</c:v>
                </c:pt>
                <c:pt idx="1520">
                  <c:v>43623</c:v>
                </c:pt>
                <c:pt idx="1521">
                  <c:v>43622</c:v>
                </c:pt>
                <c:pt idx="1522">
                  <c:v>43621</c:v>
                </c:pt>
                <c:pt idx="1523">
                  <c:v>43620</c:v>
                </c:pt>
                <c:pt idx="1524">
                  <c:v>43619</c:v>
                </c:pt>
                <c:pt idx="1525">
                  <c:v>43616</c:v>
                </c:pt>
                <c:pt idx="1526">
                  <c:v>43615</c:v>
                </c:pt>
                <c:pt idx="1527">
                  <c:v>43614</c:v>
                </c:pt>
                <c:pt idx="1528">
                  <c:v>43613</c:v>
                </c:pt>
                <c:pt idx="1529">
                  <c:v>43612</c:v>
                </c:pt>
                <c:pt idx="1530">
                  <c:v>43609</c:v>
                </c:pt>
                <c:pt idx="1531">
                  <c:v>43608</c:v>
                </c:pt>
                <c:pt idx="1532">
                  <c:v>43607</c:v>
                </c:pt>
                <c:pt idx="1533">
                  <c:v>43606</c:v>
                </c:pt>
                <c:pt idx="1534">
                  <c:v>43605</c:v>
                </c:pt>
                <c:pt idx="1535">
                  <c:v>43602</c:v>
                </c:pt>
                <c:pt idx="1536">
                  <c:v>43601</c:v>
                </c:pt>
                <c:pt idx="1537">
                  <c:v>43600</c:v>
                </c:pt>
                <c:pt idx="1538">
                  <c:v>43599</c:v>
                </c:pt>
                <c:pt idx="1539">
                  <c:v>43598</c:v>
                </c:pt>
                <c:pt idx="1540">
                  <c:v>43595</c:v>
                </c:pt>
                <c:pt idx="1541">
                  <c:v>43594</c:v>
                </c:pt>
                <c:pt idx="1542">
                  <c:v>43593</c:v>
                </c:pt>
                <c:pt idx="1543">
                  <c:v>43592</c:v>
                </c:pt>
                <c:pt idx="1544">
                  <c:v>43591</c:v>
                </c:pt>
                <c:pt idx="1545">
                  <c:v>43588</c:v>
                </c:pt>
                <c:pt idx="1546">
                  <c:v>43587</c:v>
                </c:pt>
                <c:pt idx="1547">
                  <c:v>43586</c:v>
                </c:pt>
                <c:pt idx="1548">
                  <c:v>43585</c:v>
                </c:pt>
                <c:pt idx="1549">
                  <c:v>43584</c:v>
                </c:pt>
                <c:pt idx="1550">
                  <c:v>43581</c:v>
                </c:pt>
                <c:pt idx="1551">
                  <c:v>43580</c:v>
                </c:pt>
                <c:pt idx="1552">
                  <c:v>43579</c:v>
                </c:pt>
                <c:pt idx="1553">
                  <c:v>43578</c:v>
                </c:pt>
                <c:pt idx="1554">
                  <c:v>43577</c:v>
                </c:pt>
                <c:pt idx="1555">
                  <c:v>43574</c:v>
                </c:pt>
                <c:pt idx="1556">
                  <c:v>43573</c:v>
                </c:pt>
                <c:pt idx="1557">
                  <c:v>43572</c:v>
                </c:pt>
                <c:pt idx="1558">
                  <c:v>43571</c:v>
                </c:pt>
                <c:pt idx="1559">
                  <c:v>43570</c:v>
                </c:pt>
                <c:pt idx="1560">
                  <c:v>43567</c:v>
                </c:pt>
                <c:pt idx="1561">
                  <c:v>43566</c:v>
                </c:pt>
                <c:pt idx="1562">
                  <c:v>43565</c:v>
                </c:pt>
                <c:pt idx="1563">
                  <c:v>43564</c:v>
                </c:pt>
                <c:pt idx="1564">
                  <c:v>43563</c:v>
                </c:pt>
                <c:pt idx="1565">
                  <c:v>43560</c:v>
                </c:pt>
                <c:pt idx="1566">
                  <c:v>43559</c:v>
                </c:pt>
                <c:pt idx="1567">
                  <c:v>43558</c:v>
                </c:pt>
                <c:pt idx="1568">
                  <c:v>43557</c:v>
                </c:pt>
                <c:pt idx="1569">
                  <c:v>43556</c:v>
                </c:pt>
                <c:pt idx="1570">
                  <c:v>43553</c:v>
                </c:pt>
                <c:pt idx="1571">
                  <c:v>43552</c:v>
                </c:pt>
                <c:pt idx="1572">
                  <c:v>43551</c:v>
                </c:pt>
                <c:pt idx="1573">
                  <c:v>43550</c:v>
                </c:pt>
                <c:pt idx="1574">
                  <c:v>43549</c:v>
                </c:pt>
                <c:pt idx="1575">
                  <c:v>43546</c:v>
                </c:pt>
                <c:pt idx="1576">
                  <c:v>43545</c:v>
                </c:pt>
                <c:pt idx="1577">
                  <c:v>43544</c:v>
                </c:pt>
                <c:pt idx="1578">
                  <c:v>43543</c:v>
                </c:pt>
                <c:pt idx="1579">
                  <c:v>43542</c:v>
                </c:pt>
                <c:pt idx="1580">
                  <c:v>43539</c:v>
                </c:pt>
                <c:pt idx="1581">
                  <c:v>43538</c:v>
                </c:pt>
                <c:pt idx="1582">
                  <c:v>43537</c:v>
                </c:pt>
                <c:pt idx="1583">
                  <c:v>43536</c:v>
                </c:pt>
                <c:pt idx="1584">
                  <c:v>43535</c:v>
                </c:pt>
                <c:pt idx="1585">
                  <c:v>43532</c:v>
                </c:pt>
                <c:pt idx="1586">
                  <c:v>43531</c:v>
                </c:pt>
                <c:pt idx="1587">
                  <c:v>43530</c:v>
                </c:pt>
                <c:pt idx="1588">
                  <c:v>43529</c:v>
                </c:pt>
                <c:pt idx="1589">
                  <c:v>43528</c:v>
                </c:pt>
                <c:pt idx="1590">
                  <c:v>43525</c:v>
                </c:pt>
                <c:pt idx="1591">
                  <c:v>43524</c:v>
                </c:pt>
                <c:pt idx="1592">
                  <c:v>43523</c:v>
                </c:pt>
                <c:pt idx="1593">
                  <c:v>43522</c:v>
                </c:pt>
                <c:pt idx="1594">
                  <c:v>43521</c:v>
                </c:pt>
                <c:pt idx="1595">
                  <c:v>43518</c:v>
                </c:pt>
                <c:pt idx="1596">
                  <c:v>43517</c:v>
                </c:pt>
                <c:pt idx="1597">
                  <c:v>43516</c:v>
                </c:pt>
                <c:pt idx="1598">
                  <c:v>43515</c:v>
                </c:pt>
                <c:pt idx="1599">
                  <c:v>43514</c:v>
                </c:pt>
                <c:pt idx="1600">
                  <c:v>43511</c:v>
                </c:pt>
                <c:pt idx="1601">
                  <c:v>43510</c:v>
                </c:pt>
                <c:pt idx="1602">
                  <c:v>43509</c:v>
                </c:pt>
                <c:pt idx="1603">
                  <c:v>43508</c:v>
                </c:pt>
                <c:pt idx="1604">
                  <c:v>43507</c:v>
                </c:pt>
                <c:pt idx="1605">
                  <c:v>43504</c:v>
                </c:pt>
                <c:pt idx="1606">
                  <c:v>43503</c:v>
                </c:pt>
                <c:pt idx="1607">
                  <c:v>43502</c:v>
                </c:pt>
                <c:pt idx="1608">
                  <c:v>43501</c:v>
                </c:pt>
                <c:pt idx="1609">
                  <c:v>43500</c:v>
                </c:pt>
                <c:pt idx="1610">
                  <c:v>43497</c:v>
                </c:pt>
                <c:pt idx="1611">
                  <c:v>43496</c:v>
                </c:pt>
                <c:pt idx="1612">
                  <c:v>43495</c:v>
                </c:pt>
                <c:pt idx="1613">
                  <c:v>43494</c:v>
                </c:pt>
                <c:pt idx="1614">
                  <c:v>43493</c:v>
                </c:pt>
                <c:pt idx="1615">
                  <c:v>43490</c:v>
                </c:pt>
                <c:pt idx="1616">
                  <c:v>43489</c:v>
                </c:pt>
                <c:pt idx="1617">
                  <c:v>43488</c:v>
                </c:pt>
                <c:pt idx="1618">
                  <c:v>43487</c:v>
                </c:pt>
                <c:pt idx="1619">
                  <c:v>43486</c:v>
                </c:pt>
                <c:pt idx="1620">
                  <c:v>43483</c:v>
                </c:pt>
                <c:pt idx="1621">
                  <c:v>43482</c:v>
                </c:pt>
                <c:pt idx="1622">
                  <c:v>43481</c:v>
                </c:pt>
                <c:pt idx="1623">
                  <c:v>43480</c:v>
                </c:pt>
                <c:pt idx="1624">
                  <c:v>43479</c:v>
                </c:pt>
                <c:pt idx="1625">
                  <c:v>43476</c:v>
                </c:pt>
                <c:pt idx="1626">
                  <c:v>43475</c:v>
                </c:pt>
                <c:pt idx="1627">
                  <c:v>43474</c:v>
                </c:pt>
                <c:pt idx="1628">
                  <c:v>43473</c:v>
                </c:pt>
                <c:pt idx="1629">
                  <c:v>43472</c:v>
                </c:pt>
                <c:pt idx="1630">
                  <c:v>43469</c:v>
                </c:pt>
                <c:pt idx="1631">
                  <c:v>43468</c:v>
                </c:pt>
                <c:pt idx="1632">
                  <c:v>43467</c:v>
                </c:pt>
                <c:pt idx="1633">
                  <c:v>43462</c:v>
                </c:pt>
                <c:pt idx="1634">
                  <c:v>43461</c:v>
                </c:pt>
                <c:pt idx="1635">
                  <c:v>43460</c:v>
                </c:pt>
                <c:pt idx="1636">
                  <c:v>43459</c:v>
                </c:pt>
                <c:pt idx="1637">
                  <c:v>43458</c:v>
                </c:pt>
                <c:pt idx="1638">
                  <c:v>43455</c:v>
                </c:pt>
                <c:pt idx="1639">
                  <c:v>43454</c:v>
                </c:pt>
                <c:pt idx="1640">
                  <c:v>43453</c:v>
                </c:pt>
                <c:pt idx="1641">
                  <c:v>43452</c:v>
                </c:pt>
                <c:pt idx="1642">
                  <c:v>43451</c:v>
                </c:pt>
                <c:pt idx="1643">
                  <c:v>43448</c:v>
                </c:pt>
                <c:pt idx="1644">
                  <c:v>43447</c:v>
                </c:pt>
                <c:pt idx="1645">
                  <c:v>43446</c:v>
                </c:pt>
                <c:pt idx="1646">
                  <c:v>43445</c:v>
                </c:pt>
                <c:pt idx="1647">
                  <c:v>43444</c:v>
                </c:pt>
                <c:pt idx="1648">
                  <c:v>43441</c:v>
                </c:pt>
                <c:pt idx="1649">
                  <c:v>43440</c:v>
                </c:pt>
                <c:pt idx="1650">
                  <c:v>43439</c:v>
                </c:pt>
                <c:pt idx="1651">
                  <c:v>43438</c:v>
                </c:pt>
                <c:pt idx="1652">
                  <c:v>43437</c:v>
                </c:pt>
                <c:pt idx="1653">
                  <c:v>43434</c:v>
                </c:pt>
                <c:pt idx="1654">
                  <c:v>43433</c:v>
                </c:pt>
                <c:pt idx="1655">
                  <c:v>43432</c:v>
                </c:pt>
                <c:pt idx="1656">
                  <c:v>43431</c:v>
                </c:pt>
                <c:pt idx="1657">
                  <c:v>43430</c:v>
                </c:pt>
                <c:pt idx="1658">
                  <c:v>43427</c:v>
                </c:pt>
                <c:pt idx="1659">
                  <c:v>43426</c:v>
                </c:pt>
                <c:pt idx="1660">
                  <c:v>43425</c:v>
                </c:pt>
                <c:pt idx="1661">
                  <c:v>43424</c:v>
                </c:pt>
                <c:pt idx="1662">
                  <c:v>43423</c:v>
                </c:pt>
                <c:pt idx="1663">
                  <c:v>43420</c:v>
                </c:pt>
                <c:pt idx="1664">
                  <c:v>43419</c:v>
                </c:pt>
                <c:pt idx="1665">
                  <c:v>43418</c:v>
                </c:pt>
                <c:pt idx="1666">
                  <c:v>43417</c:v>
                </c:pt>
                <c:pt idx="1667">
                  <c:v>43416</c:v>
                </c:pt>
                <c:pt idx="1668">
                  <c:v>43413</c:v>
                </c:pt>
                <c:pt idx="1669">
                  <c:v>43412</c:v>
                </c:pt>
                <c:pt idx="1670">
                  <c:v>43411</c:v>
                </c:pt>
                <c:pt idx="1671">
                  <c:v>43410</c:v>
                </c:pt>
                <c:pt idx="1672">
                  <c:v>43409</c:v>
                </c:pt>
                <c:pt idx="1673">
                  <c:v>43406</c:v>
                </c:pt>
                <c:pt idx="1674">
                  <c:v>43405</c:v>
                </c:pt>
                <c:pt idx="1675">
                  <c:v>43404</c:v>
                </c:pt>
                <c:pt idx="1676">
                  <c:v>43403</c:v>
                </c:pt>
                <c:pt idx="1677">
                  <c:v>43402</c:v>
                </c:pt>
                <c:pt idx="1678">
                  <c:v>43399</c:v>
                </c:pt>
                <c:pt idx="1679">
                  <c:v>43398</c:v>
                </c:pt>
                <c:pt idx="1680">
                  <c:v>43397</c:v>
                </c:pt>
                <c:pt idx="1681">
                  <c:v>43396</c:v>
                </c:pt>
                <c:pt idx="1682">
                  <c:v>43395</c:v>
                </c:pt>
                <c:pt idx="1683">
                  <c:v>43392</c:v>
                </c:pt>
                <c:pt idx="1684">
                  <c:v>43391</c:v>
                </c:pt>
                <c:pt idx="1685">
                  <c:v>43390</c:v>
                </c:pt>
                <c:pt idx="1686">
                  <c:v>43389</c:v>
                </c:pt>
                <c:pt idx="1687">
                  <c:v>43388</c:v>
                </c:pt>
                <c:pt idx="1688">
                  <c:v>43385</c:v>
                </c:pt>
                <c:pt idx="1689">
                  <c:v>43384</c:v>
                </c:pt>
                <c:pt idx="1690">
                  <c:v>43383</c:v>
                </c:pt>
                <c:pt idx="1691">
                  <c:v>43382</c:v>
                </c:pt>
                <c:pt idx="1692">
                  <c:v>43381</c:v>
                </c:pt>
                <c:pt idx="1693">
                  <c:v>43378</c:v>
                </c:pt>
                <c:pt idx="1694">
                  <c:v>43377</c:v>
                </c:pt>
                <c:pt idx="1695">
                  <c:v>43376</c:v>
                </c:pt>
                <c:pt idx="1696">
                  <c:v>43375</c:v>
                </c:pt>
                <c:pt idx="1697">
                  <c:v>43374</c:v>
                </c:pt>
                <c:pt idx="1698">
                  <c:v>43371</c:v>
                </c:pt>
                <c:pt idx="1699">
                  <c:v>43370</c:v>
                </c:pt>
                <c:pt idx="1700">
                  <c:v>43369</c:v>
                </c:pt>
                <c:pt idx="1701">
                  <c:v>43368</c:v>
                </c:pt>
                <c:pt idx="1702">
                  <c:v>43367</c:v>
                </c:pt>
                <c:pt idx="1703">
                  <c:v>43364</c:v>
                </c:pt>
                <c:pt idx="1704">
                  <c:v>43363</c:v>
                </c:pt>
                <c:pt idx="1705">
                  <c:v>43362</c:v>
                </c:pt>
                <c:pt idx="1706">
                  <c:v>43361</c:v>
                </c:pt>
                <c:pt idx="1707">
                  <c:v>43360</c:v>
                </c:pt>
                <c:pt idx="1708">
                  <c:v>43357</c:v>
                </c:pt>
                <c:pt idx="1709">
                  <c:v>43356</c:v>
                </c:pt>
                <c:pt idx="1710">
                  <c:v>43355</c:v>
                </c:pt>
                <c:pt idx="1711">
                  <c:v>43354</c:v>
                </c:pt>
                <c:pt idx="1712">
                  <c:v>43353</c:v>
                </c:pt>
                <c:pt idx="1713">
                  <c:v>43350</c:v>
                </c:pt>
                <c:pt idx="1714">
                  <c:v>43349</c:v>
                </c:pt>
                <c:pt idx="1715">
                  <c:v>43348</c:v>
                </c:pt>
                <c:pt idx="1716">
                  <c:v>43347</c:v>
                </c:pt>
                <c:pt idx="1717">
                  <c:v>43343</c:v>
                </c:pt>
                <c:pt idx="1718">
                  <c:v>43342</c:v>
                </c:pt>
                <c:pt idx="1719">
                  <c:v>43341</c:v>
                </c:pt>
                <c:pt idx="1720">
                  <c:v>43340</c:v>
                </c:pt>
                <c:pt idx="1721">
                  <c:v>43339</c:v>
                </c:pt>
                <c:pt idx="1722">
                  <c:v>43336</c:v>
                </c:pt>
                <c:pt idx="1723">
                  <c:v>43335</c:v>
                </c:pt>
                <c:pt idx="1724">
                  <c:v>43334</c:v>
                </c:pt>
                <c:pt idx="1725">
                  <c:v>43333</c:v>
                </c:pt>
                <c:pt idx="1726">
                  <c:v>43332</c:v>
                </c:pt>
                <c:pt idx="1727">
                  <c:v>43329</c:v>
                </c:pt>
                <c:pt idx="1728">
                  <c:v>43328</c:v>
                </c:pt>
                <c:pt idx="1729">
                  <c:v>43327</c:v>
                </c:pt>
                <c:pt idx="1730">
                  <c:v>43326</c:v>
                </c:pt>
                <c:pt idx="1731">
                  <c:v>43325</c:v>
                </c:pt>
                <c:pt idx="1732">
                  <c:v>43322</c:v>
                </c:pt>
                <c:pt idx="1733">
                  <c:v>43321</c:v>
                </c:pt>
                <c:pt idx="1734">
                  <c:v>43320</c:v>
                </c:pt>
                <c:pt idx="1735">
                  <c:v>43319</c:v>
                </c:pt>
                <c:pt idx="1736">
                  <c:v>43318</c:v>
                </c:pt>
                <c:pt idx="1737">
                  <c:v>43315</c:v>
                </c:pt>
                <c:pt idx="1738">
                  <c:v>43314</c:v>
                </c:pt>
                <c:pt idx="1739">
                  <c:v>43313</c:v>
                </c:pt>
                <c:pt idx="1740">
                  <c:v>43312</c:v>
                </c:pt>
                <c:pt idx="1741">
                  <c:v>43311</c:v>
                </c:pt>
                <c:pt idx="1742">
                  <c:v>43308</c:v>
                </c:pt>
                <c:pt idx="1743">
                  <c:v>43307</c:v>
                </c:pt>
                <c:pt idx="1744">
                  <c:v>43306</c:v>
                </c:pt>
                <c:pt idx="1745">
                  <c:v>43305</c:v>
                </c:pt>
                <c:pt idx="1746">
                  <c:v>43304</c:v>
                </c:pt>
                <c:pt idx="1747">
                  <c:v>43301</c:v>
                </c:pt>
                <c:pt idx="1748">
                  <c:v>43300</c:v>
                </c:pt>
                <c:pt idx="1749">
                  <c:v>43299</c:v>
                </c:pt>
                <c:pt idx="1750">
                  <c:v>43298</c:v>
                </c:pt>
                <c:pt idx="1751">
                  <c:v>43297</c:v>
                </c:pt>
                <c:pt idx="1752">
                  <c:v>43294</c:v>
                </c:pt>
                <c:pt idx="1753">
                  <c:v>43293</c:v>
                </c:pt>
                <c:pt idx="1754">
                  <c:v>43292</c:v>
                </c:pt>
                <c:pt idx="1755">
                  <c:v>43291</c:v>
                </c:pt>
                <c:pt idx="1756">
                  <c:v>43290</c:v>
                </c:pt>
                <c:pt idx="1757">
                  <c:v>43287</c:v>
                </c:pt>
                <c:pt idx="1758">
                  <c:v>43286</c:v>
                </c:pt>
                <c:pt idx="1759">
                  <c:v>43285</c:v>
                </c:pt>
                <c:pt idx="1760">
                  <c:v>43284</c:v>
                </c:pt>
                <c:pt idx="1761">
                  <c:v>43283</c:v>
                </c:pt>
                <c:pt idx="1762">
                  <c:v>43280</c:v>
                </c:pt>
                <c:pt idx="1763">
                  <c:v>43279</c:v>
                </c:pt>
                <c:pt idx="1764">
                  <c:v>43278</c:v>
                </c:pt>
                <c:pt idx="1765">
                  <c:v>43277</c:v>
                </c:pt>
                <c:pt idx="1766">
                  <c:v>43276</c:v>
                </c:pt>
                <c:pt idx="1767">
                  <c:v>43273</c:v>
                </c:pt>
                <c:pt idx="1768">
                  <c:v>43272</c:v>
                </c:pt>
                <c:pt idx="1769">
                  <c:v>43271</c:v>
                </c:pt>
                <c:pt idx="1770">
                  <c:v>43270</c:v>
                </c:pt>
                <c:pt idx="1771">
                  <c:v>43269</c:v>
                </c:pt>
                <c:pt idx="1772">
                  <c:v>43266</c:v>
                </c:pt>
                <c:pt idx="1773">
                  <c:v>43265</c:v>
                </c:pt>
                <c:pt idx="1774">
                  <c:v>43264</c:v>
                </c:pt>
                <c:pt idx="1775">
                  <c:v>43263</c:v>
                </c:pt>
                <c:pt idx="1776">
                  <c:v>43262</c:v>
                </c:pt>
                <c:pt idx="1777">
                  <c:v>43259</c:v>
                </c:pt>
                <c:pt idx="1778">
                  <c:v>43258</c:v>
                </c:pt>
                <c:pt idx="1779">
                  <c:v>43257</c:v>
                </c:pt>
                <c:pt idx="1780">
                  <c:v>43256</c:v>
                </c:pt>
                <c:pt idx="1781">
                  <c:v>43255</c:v>
                </c:pt>
                <c:pt idx="1782">
                  <c:v>43252</c:v>
                </c:pt>
                <c:pt idx="1783">
                  <c:v>43251</c:v>
                </c:pt>
                <c:pt idx="1784">
                  <c:v>43250</c:v>
                </c:pt>
                <c:pt idx="1785">
                  <c:v>43249</c:v>
                </c:pt>
                <c:pt idx="1786">
                  <c:v>43248</c:v>
                </c:pt>
                <c:pt idx="1787">
                  <c:v>43245</c:v>
                </c:pt>
                <c:pt idx="1788">
                  <c:v>43244</c:v>
                </c:pt>
                <c:pt idx="1789">
                  <c:v>43243</c:v>
                </c:pt>
                <c:pt idx="1790">
                  <c:v>43242</c:v>
                </c:pt>
                <c:pt idx="1791">
                  <c:v>43241</c:v>
                </c:pt>
                <c:pt idx="1792">
                  <c:v>43238</c:v>
                </c:pt>
                <c:pt idx="1793">
                  <c:v>43237</c:v>
                </c:pt>
                <c:pt idx="1794">
                  <c:v>43236</c:v>
                </c:pt>
                <c:pt idx="1795">
                  <c:v>43235</c:v>
                </c:pt>
                <c:pt idx="1796">
                  <c:v>43234</c:v>
                </c:pt>
                <c:pt idx="1797">
                  <c:v>43231</c:v>
                </c:pt>
                <c:pt idx="1798">
                  <c:v>43230</c:v>
                </c:pt>
                <c:pt idx="1799">
                  <c:v>43229</c:v>
                </c:pt>
                <c:pt idx="1800">
                  <c:v>43228</c:v>
                </c:pt>
                <c:pt idx="1801">
                  <c:v>43227</c:v>
                </c:pt>
                <c:pt idx="1802">
                  <c:v>43224</c:v>
                </c:pt>
                <c:pt idx="1803">
                  <c:v>43223</c:v>
                </c:pt>
                <c:pt idx="1804">
                  <c:v>43222</c:v>
                </c:pt>
                <c:pt idx="1805">
                  <c:v>43221</c:v>
                </c:pt>
                <c:pt idx="1806">
                  <c:v>43220</c:v>
                </c:pt>
                <c:pt idx="1807">
                  <c:v>43217</c:v>
                </c:pt>
                <c:pt idx="1808">
                  <c:v>43216</c:v>
                </c:pt>
                <c:pt idx="1809">
                  <c:v>43215</c:v>
                </c:pt>
                <c:pt idx="1810">
                  <c:v>43214</c:v>
                </c:pt>
                <c:pt idx="1811">
                  <c:v>43213</c:v>
                </c:pt>
                <c:pt idx="1812">
                  <c:v>43210</c:v>
                </c:pt>
                <c:pt idx="1813">
                  <c:v>43209</c:v>
                </c:pt>
                <c:pt idx="1814">
                  <c:v>43208</c:v>
                </c:pt>
                <c:pt idx="1815">
                  <c:v>43207</c:v>
                </c:pt>
                <c:pt idx="1816">
                  <c:v>43206</c:v>
                </c:pt>
                <c:pt idx="1817">
                  <c:v>43203</c:v>
                </c:pt>
                <c:pt idx="1818">
                  <c:v>43202</c:v>
                </c:pt>
                <c:pt idx="1819">
                  <c:v>43201</c:v>
                </c:pt>
                <c:pt idx="1820">
                  <c:v>43200</c:v>
                </c:pt>
                <c:pt idx="1821">
                  <c:v>43199</c:v>
                </c:pt>
                <c:pt idx="1822">
                  <c:v>43196</c:v>
                </c:pt>
                <c:pt idx="1823">
                  <c:v>43195</c:v>
                </c:pt>
                <c:pt idx="1824">
                  <c:v>43194</c:v>
                </c:pt>
                <c:pt idx="1825">
                  <c:v>43193</c:v>
                </c:pt>
                <c:pt idx="1826">
                  <c:v>43192</c:v>
                </c:pt>
                <c:pt idx="1827">
                  <c:v>43189</c:v>
                </c:pt>
                <c:pt idx="1828">
                  <c:v>43188</c:v>
                </c:pt>
                <c:pt idx="1829">
                  <c:v>43187</c:v>
                </c:pt>
                <c:pt idx="1830">
                  <c:v>43186</c:v>
                </c:pt>
                <c:pt idx="1831">
                  <c:v>43185</c:v>
                </c:pt>
                <c:pt idx="1832">
                  <c:v>43182</c:v>
                </c:pt>
                <c:pt idx="1833">
                  <c:v>43181</c:v>
                </c:pt>
                <c:pt idx="1834">
                  <c:v>43180</c:v>
                </c:pt>
                <c:pt idx="1835">
                  <c:v>43179</c:v>
                </c:pt>
                <c:pt idx="1836">
                  <c:v>43178</c:v>
                </c:pt>
                <c:pt idx="1837">
                  <c:v>43175</c:v>
                </c:pt>
                <c:pt idx="1838">
                  <c:v>43174</c:v>
                </c:pt>
                <c:pt idx="1839">
                  <c:v>43173</c:v>
                </c:pt>
                <c:pt idx="1840">
                  <c:v>43172</c:v>
                </c:pt>
                <c:pt idx="1841">
                  <c:v>43171</c:v>
                </c:pt>
                <c:pt idx="1842">
                  <c:v>43168</c:v>
                </c:pt>
                <c:pt idx="1843">
                  <c:v>43167</c:v>
                </c:pt>
                <c:pt idx="1844">
                  <c:v>43166</c:v>
                </c:pt>
                <c:pt idx="1845">
                  <c:v>43165</c:v>
                </c:pt>
                <c:pt idx="1846">
                  <c:v>43164</c:v>
                </c:pt>
                <c:pt idx="1847">
                  <c:v>43161</c:v>
                </c:pt>
                <c:pt idx="1848">
                  <c:v>43160</c:v>
                </c:pt>
                <c:pt idx="1849">
                  <c:v>43159</c:v>
                </c:pt>
                <c:pt idx="1850">
                  <c:v>43158</c:v>
                </c:pt>
                <c:pt idx="1851">
                  <c:v>43157</c:v>
                </c:pt>
                <c:pt idx="1852">
                  <c:v>43154</c:v>
                </c:pt>
                <c:pt idx="1853">
                  <c:v>43153</c:v>
                </c:pt>
                <c:pt idx="1854">
                  <c:v>43152</c:v>
                </c:pt>
                <c:pt idx="1855">
                  <c:v>43151</c:v>
                </c:pt>
                <c:pt idx="1856">
                  <c:v>43147</c:v>
                </c:pt>
                <c:pt idx="1857">
                  <c:v>43146</c:v>
                </c:pt>
                <c:pt idx="1858">
                  <c:v>43145</c:v>
                </c:pt>
                <c:pt idx="1859">
                  <c:v>43144</c:v>
                </c:pt>
                <c:pt idx="1860">
                  <c:v>43143</c:v>
                </c:pt>
                <c:pt idx="1861">
                  <c:v>43140</c:v>
                </c:pt>
                <c:pt idx="1862">
                  <c:v>43139</c:v>
                </c:pt>
                <c:pt idx="1863">
                  <c:v>43138</c:v>
                </c:pt>
                <c:pt idx="1864">
                  <c:v>43137</c:v>
                </c:pt>
                <c:pt idx="1865">
                  <c:v>43136</c:v>
                </c:pt>
                <c:pt idx="1866">
                  <c:v>43133</c:v>
                </c:pt>
                <c:pt idx="1867">
                  <c:v>43132</c:v>
                </c:pt>
                <c:pt idx="1868">
                  <c:v>43131</c:v>
                </c:pt>
                <c:pt idx="1869">
                  <c:v>43130</c:v>
                </c:pt>
                <c:pt idx="1870">
                  <c:v>43129</c:v>
                </c:pt>
                <c:pt idx="1871">
                  <c:v>43126</c:v>
                </c:pt>
                <c:pt idx="1872">
                  <c:v>43125</c:v>
                </c:pt>
                <c:pt idx="1873">
                  <c:v>43124</c:v>
                </c:pt>
                <c:pt idx="1874">
                  <c:v>43123</c:v>
                </c:pt>
                <c:pt idx="1875">
                  <c:v>43122</c:v>
                </c:pt>
                <c:pt idx="1876">
                  <c:v>43119</c:v>
                </c:pt>
                <c:pt idx="1877">
                  <c:v>43118</c:v>
                </c:pt>
                <c:pt idx="1878">
                  <c:v>43117</c:v>
                </c:pt>
                <c:pt idx="1879">
                  <c:v>43116</c:v>
                </c:pt>
                <c:pt idx="1880">
                  <c:v>43115</c:v>
                </c:pt>
                <c:pt idx="1881">
                  <c:v>43112</c:v>
                </c:pt>
                <c:pt idx="1882">
                  <c:v>43111</c:v>
                </c:pt>
                <c:pt idx="1883">
                  <c:v>43110</c:v>
                </c:pt>
                <c:pt idx="1884">
                  <c:v>43109</c:v>
                </c:pt>
                <c:pt idx="1885">
                  <c:v>43108</c:v>
                </c:pt>
                <c:pt idx="1886">
                  <c:v>43105</c:v>
                </c:pt>
                <c:pt idx="1887">
                  <c:v>43104</c:v>
                </c:pt>
                <c:pt idx="1888">
                  <c:v>43103</c:v>
                </c:pt>
                <c:pt idx="1889">
                  <c:v>43102</c:v>
                </c:pt>
                <c:pt idx="1890">
                  <c:v>43098</c:v>
                </c:pt>
                <c:pt idx="1891">
                  <c:v>43097</c:v>
                </c:pt>
                <c:pt idx="1892">
                  <c:v>43096</c:v>
                </c:pt>
                <c:pt idx="1893">
                  <c:v>43095</c:v>
                </c:pt>
                <c:pt idx="1894">
                  <c:v>43094</c:v>
                </c:pt>
                <c:pt idx="1895">
                  <c:v>43091</c:v>
                </c:pt>
                <c:pt idx="1896">
                  <c:v>43090</c:v>
                </c:pt>
                <c:pt idx="1897">
                  <c:v>43089</c:v>
                </c:pt>
                <c:pt idx="1898">
                  <c:v>43088</c:v>
                </c:pt>
                <c:pt idx="1899">
                  <c:v>43087</c:v>
                </c:pt>
                <c:pt idx="1900">
                  <c:v>43084</c:v>
                </c:pt>
                <c:pt idx="1901">
                  <c:v>43083</c:v>
                </c:pt>
                <c:pt idx="1902">
                  <c:v>43082</c:v>
                </c:pt>
                <c:pt idx="1903">
                  <c:v>43081</c:v>
                </c:pt>
                <c:pt idx="1904">
                  <c:v>43080</c:v>
                </c:pt>
                <c:pt idx="1905">
                  <c:v>43077</c:v>
                </c:pt>
                <c:pt idx="1906">
                  <c:v>43076</c:v>
                </c:pt>
                <c:pt idx="1907">
                  <c:v>43075</c:v>
                </c:pt>
                <c:pt idx="1908">
                  <c:v>43074</c:v>
                </c:pt>
                <c:pt idx="1909">
                  <c:v>43073</c:v>
                </c:pt>
                <c:pt idx="1910">
                  <c:v>43070</c:v>
                </c:pt>
                <c:pt idx="1911">
                  <c:v>43069</c:v>
                </c:pt>
                <c:pt idx="1912">
                  <c:v>43068</c:v>
                </c:pt>
                <c:pt idx="1913">
                  <c:v>43067</c:v>
                </c:pt>
                <c:pt idx="1914">
                  <c:v>43066</c:v>
                </c:pt>
                <c:pt idx="1915">
                  <c:v>43063</c:v>
                </c:pt>
                <c:pt idx="1916">
                  <c:v>43062</c:v>
                </c:pt>
                <c:pt idx="1917">
                  <c:v>43061</c:v>
                </c:pt>
                <c:pt idx="1918">
                  <c:v>43060</c:v>
                </c:pt>
                <c:pt idx="1919">
                  <c:v>43059</c:v>
                </c:pt>
                <c:pt idx="1920">
                  <c:v>43056</c:v>
                </c:pt>
                <c:pt idx="1921">
                  <c:v>43055</c:v>
                </c:pt>
                <c:pt idx="1922">
                  <c:v>43054</c:v>
                </c:pt>
                <c:pt idx="1923">
                  <c:v>43053</c:v>
                </c:pt>
                <c:pt idx="1924">
                  <c:v>43052</c:v>
                </c:pt>
                <c:pt idx="1925">
                  <c:v>43049</c:v>
                </c:pt>
                <c:pt idx="1926">
                  <c:v>43048</c:v>
                </c:pt>
                <c:pt idx="1927">
                  <c:v>43047</c:v>
                </c:pt>
                <c:pt idx="1928">
                  <c:v>43046</c:v>
                </c:pt>
                <c:pt idx="1929">
                  <c:v>43045</c:v>
                </c:pt>
                <c:pt idx="1930">
                  <c:v>43042</c:v>
                </c:pt>
                <c:pt idx="1931">
                  <c:v>43041</c:v>
                </c:pt>
                <c:pt idx="1932">
                  <c:v>43040</c:v>
                </c:pt>
                <c:pt idx="1933">
                  <c:v>43039</c:v>
                </c:pt>
                <c:pt idx="1934">
                  <c:v>43038</c:v>
                </c:pt>
                <c:pt idx="1935">
                  <c:v>43035</c:v>
                </c:pt>
                <c:pt idx="1936">
                  <c:v>43034</c:v>
                </c:pt>
                <c:pt idx="1937">
                  <c:v>43033</c:v>
                </c:pt>
                <c:pt idx="1938">
                  <c:v>43032</c:v>
                </c:pt>
                <c:pt idx="1939">
                  <c:v>43031</c:v>
                </c:pt>
                <c:pt idx="1940">
                  <c:v>43028</c:v>
                </c:pt>
                <c:pt idx="1941">
                  <c:v>43027</c:v>
                </c:pt>
                <c:pt idx="1942">
                  <c:v>43026</c:v>
                </c:pt>
                <c:pt idx="1943">
                  <c:v>43025</c:v>
                </c:pt>
                <c:pt idx="1944">
                  <c:v>43024</c:v>
                </c:pt>
                <c:pt idx="1945">
                  <c:v>43021</c:v>
                </c:pt>
                <c:pt idx="1946">
                  <c:v>43020</c:v>
                </c:pt>
                <c:pt idx="1947">
                  <c:v>43019</c:v>
                </c:pt>
                <c:pt idx="1948">
                  <c:v>43018</c:v>
                </c:pt>
                <c:pt idx="1949">
                  <c:v>43017</c:v>
                </c:pt>
                <c:pt idx="1950">
                  <c:v>43014</c:v>
                </c:pt>
                <c:pt idx="1951">
                  <c:v>43013</c:v>
                </c:pt>
                <c:pt idx="1952">
                  <c:v>43012</c:v>
                </c:pt>
                <c:pt idx="1953">
                  <c:v>43011</c:v>
                </c:pt>
                <c:pt idx="1954">
                  <c:v>43010</c:v>
                </c:pt>
                <c:pt idx="1955">
                  <c:v>43007</c:v>
                </c:pt>
                <c:pt idx="1956">
                  <c:v>43006</c:v>
                </c:pt>
                <c:pt idx="1957">
                  <c:v>43005</c:v>
                </c:pt>
                <c:pt idx="1958">
                  <c:v>43004</c:v>
                </c:pt>
                <c:pt idx="1959">
                  <c:v>43003</c:v>
                </c:pt>
                <c:pt idx="1960">
                  <c:v>43000</c:v>
                </c:pt>
                <c:pt idx="1961">
                  <c:v>42999</c:v>
                </c:pt>
                <c:pt idx="1962">
                  <c:v>42998</c:v>
                </c:pt>
                <c:pt idx="1963">
                  <c:v>42997</c:v>
                </c:pt>
                <c:pt idx="1964">
                  <c:v>42996</c:v>
                </c:pt>
                <c:pt idx="1965">
                  <c:v>42993</c:v>
                </c:pt>
                <c:pt idx="1966">
                  <c:v>42992</c:v>
                </c:pt>
                <c:pt idx="1967">
                  <c:v>42991</c:v>
                </c:pt>
                <c:pt idx="1968">
                  <c:v>42990</c:v>
                </c:pt>
                <c:pt idx="1969">
                  <c:v>42989</c:v>
                </c:pt>
                <c:pt idx="1970">
                  <c:v>42986</c:v>
                </c:pt>
                <c:pt idx="1971">
                  <c:v>42985</c:v>
                </c:pt>
                <c:pt idx="1972">
                  <c:v>42984</c:v>
                </c:pt>
                <c:pt idx="1973">
                  <c:v>42983</c:v>
                </c:pt>
                <c:pt idx="1974">
                  <c:v>42979</c:v>
                </c:pt>
                <c:pt idx="1975">
                  <c:v>42978</c:v>
                </c:pt>
                <c:pt idx="1976">
                  <c:v>42977</c:v>
                </c:pt>
                <c:pt idx="1977">
                  <c:v>42976</c:v>
                </c:pt>
                <c:pt idx="1978">
                  <c:v>42975</c:v>
                </c:pt>
                <c:pt idx="1979">
                  <c:v>42972</c:v>
                </c:pt>
                <c:pt idx="1980">
                  <c:v>42971</c:v>
                </c:pt>
                <c:pt idx="1981">
                  <c:v>42970</c:v>
                </c:pt>
                <c:pt idx="1982">
                  <c:v>42969</c:v>
                </c:pt>
                <c:pt idx="1983">
                  <c:v>42968</c:v>
                </c:pt>
                <c:pt idx="1984">
                  <c:v>42965</c:v>
                </c:pt>
                <c:pt idx="1985">
                  <c:v>42964</c:v>
                </c:pt>
                <c:pt idx="1986">
                  <c:v>42963</c:v>
                </c:pt>
                <c:pt idx="1987">
                  <c:v>42962</c:v>
                </c:pt>
                <c:pt idx="1988">
                  <c:v>42961</c:v>
                </c:pt>
                <c:pt idx="1989">
                  <c:v>42958</c:v>
                </c:pt>
                <c:pt idx="1990">
                  <c:v>42957</c:v>
                </c:pt>
                <c:pt idx="1991">
                  <c:v>42956</c:v>
                </c:pt>
                <c:pt idx="1992">
                  <c:v>42955</c:v>
                </c:pt>
                <c:pt idx="1993">
                  <c:v>42954</c:v>
                </c:pt>
                <c:pt idx="1994">
                  <c:v>42951</c:v>
                </c:pt>
                <c:pt idx="1995">
                  <c:v>42950</c:v>
                </c:pt>
                <c:pt idx="1996">
                  <c:v>42949</c:v>
                </c:pt>
                <c:pt idx="1997">
                  <c:v>42948</c:v>
                </c:pt>
                <c:pt idx="1998">
                  <c:v>42947</c:v>
                </c:pt>
                <c:pt idx="1999">
                  <c:v>42944</c:v>
                </c:pt>
                <c:pt idx="2000">
                  <c:v>42943</c:v>
                </c:pt>
                <c:pt idx="2001">
                  <c:v>42942</c:v>
                </c:pt>
                <c:pt idx="2002">
                  <c:v>42941</c:v>
                </c:pt>
                <c:pt idx="2003">
                  <c:v>42940</c:v>
                </c:pt>
                <c:pt idx="2004">
                  <c:v>42937</c:v>
                </c:pt>
                <c:pt idx="2005">
                  <c:v>42936</c:v>
                </c:pt>
                <c:pt idx="2006">
                  <c:v>42935</c:v>
                </c:pt>
                <c:pt idx="2007">
                  <c:v>42934</c:v>
                </c:pt>
                <c:pt idx="2008">
                  <c:v>42933</c:v>
                </c:pt>
                <c:pt idx="2009">
                  <c:v>42930</c:v>
                </c:pt>
                <c:pt idx="2010">
                  <c:v>42929</c:v>
                </c:pt>
                <c:pt idx="2011">
                  <c:v>42928</c:v>
                </c:pt>
                <c:pt idx="2012">
                  <c:v>42927</c:v>
                </c:pt>
                <c:pt idx="2013">
                  <c:v>42926</c:v>
                </c:pt>
                <c:pt idx="2014">
                  <c:v>42923</c:v>
                </c:pt>
                <c:pt idx="2015">
                  <c:v>42922</c:v>
                </c:pt>
                <c:pt idx="2016">
                  <c:v>42921</c:v>
                </c:pt>
                <c:pt idx="2017">
                  <c:v>42920</c:v>
                </c:pt>
                <c:pt idx="2018">
                  <c:v>42919</c:v>
                </c:pt>
                <c:pt idx="2019">
                  <c:v>42916</c:v>
                </c:pt>
                <c:pt idx="2020">
                  <c:v>42915</c:v>
                </c:pt>
                <c:pt idx="2021">
                  <c:v>42914</c:v>
                </c:pt>
                <c:pt idx="2022">
                  <c:v>42913</c:v>
                </c:pt>
                <c:pt idx="2023">
                  <c:v>42912</c:v>
                </c:pt>
                <c:pt idx="2024">
                  <c:v>42909</c:v>
                </c:pt>
                <c:pt idx="2025">
                  <c:v>42908</c:v>
                </c:pt>
                <c:pt idx="2026">
                  <c:v>42907</c:v>
                </c:pt>
                <c:pt idx="2027">
                  <c:v>42906</c:v>
                </c:pt>
                <c:pt idx="2028">
                  <c:v>42905</c:v>
                </c:pt>
                <c:pt idx="2029">
                  <c:v>42902</c:v>
                </c:pt>
                <c:pt idx="2030">
                  <c:v>42901</c:v>
                </c:pt>
                <c:pt idx="2031">
                  <c:v>42900</c:v>
                </c:pt>
                <c:pt idx="2032">
                  <c:v>42899</c:v>
                </c:pt>
                <c:pt idx="2033">
                  <c:v>42898</c:v>
                </c:pt>
                <c:pt idx="2034">
                  <c:v>42895</c:v>
                </c:pt>
                <c:pt idx="2035">
                  <c:v>42894</c:v>
                </c:pt>
                <c:pt idx="2036">
                  <c:v>42893</c:v>
                </c:pt>
                <c:pt idx="2037">
                  <c:v>42892</c:v>
                </c:pt>
                <c:pt idx="2038">
                  <c:v>42891</c:v>
                </c:pt>
                <c:pt idx="2039">
                  <c:v>42888</c:v>
                </c:pt>
                <c:pt idx="2040">
                  <c:v>42887</c:v>
                </c:pt>
                <c:pt idx="2041">
                  <c:v>42886</c:v>
                </c:pt>
                <c:pt idx="2042">
                  <c:v>42885</c:v>
                </c:pt>
                <c:pt idx="2043">
                  <c:v>42884</c:v>
                </c:pt>
                <c:pt idx="2044">
                  <c:v>42881</c:v>
                </c:pt>
                <c:pt idx="2045">
                  <c:v>42880</c:v>
                </c:pt>
                <c:pt idx="2046">
                  <c:v>42879</c:v>
                </c:pt>
                <c:pt idx="2047">
                  <c:v>42878</c:v>
                </c:pt>
                <c:pt idx="2048">
                  <c:v>42877</c:v>
                </c:pt>
                <c:pt idx="2049">
                  <c:v>42874</c:v>
                </c:pt>
                <c:pt idx="2050">
                  <c:v>42873</c:v>
                </c:pt>
                <c:pt idx="2051">
                  <c:v>42872</c:v>
                </c:pt>
                <c:pt idx="2052">
                  <c:v>42871</c:v>
                </c:pt>
                <c:pt idx="2053">
                  <c:v>42870</c:v>
                </c:pt>
                <c:pt idx="2054">
                  <c:v>42867</c:v>
                </c:pt>
                <c:pt idx="2055">
                  <c:v>42866</c:v>
                </c:pt>
                <c:pt idx="2056">
                  <c:v>42865</c:v>
                </c:pt>
                <c:pt idx="2057">
                  <c:v>42864</c:v>
                </c:pt>
                <c:pt idx="2058">
                  <c:v>42863</c:v>
                </c:pt>
                <c:pt idx="2059">
                  <c:v>42860</c:v>
                </c:pt>
                <c:pt idx="2060">
                  <c:v>42859</c:v>
                </c:pt>
                <c:pt idx="2061">
                  <c:v>42858</c:v>
                </c:pt>
                <c:pt idx="2062">
                  <c:v>42857</c:v>
                </c:pt>
                <c:pt idx="2063">
                  <c:v>42856</c:v>
                </c:pt>
                <c:pt idx="2064">
                  <c:v>42853</c:v>
                </c:pt>
                <c:pt idx="2065">
                  <c:v>42852</c:v>
                </c:pt>
                <c:pt idx="2066">
                  <c:v>42851</c:v>
                </c:pt>
                <c:pt idx="2067">
                  <c:v>42850</c:v>
                </c:pt>
                <c:pt idx="2068">
                  <c:v>42849</c:v>
                </c:pt>
                <c:pt idx="2069">
                  <c:v>42846</c:v>
                </c:pt>
                <c:pt idx="2070">
                  <c:v>42845</c:v>
                </c:pt>
                <c:pt idx="2071">
                  <c:v>42844</c:v>
                </c:pt>
                <c:pt idx="2072">
                  <c:v>42843</c:v>
                </c:pt>
                <c:pt idx="2073">
                  <c:v>42842</c:v>
                </c:pt>
                <c:pt idx="2074">
                  <c:v>42839</c:v>
                </c:pt>
                <c:pt idx="2075">
                  <c:v>42838</c:v>
                </c:pt>
                <c:pt idx="2076">
                  <c:v>42837</c:v>
                </c:pt>
                <c:pt idx="2077">
                  <c:v>42836</c:v>
                </c:pt>
                <c:pt idx="2078">
                  <c:v>42835</c:v>
                </c:pt>
                <c:pt idx="2079">
                  <c:v>42832</c:v>
                </c:pt>
                <c:pt idx="2080">
                  <c:v>42831</c:v>
                </c:pt>
                <c:pt idx="2081">
                  <c:v>42830</c:v>
                </c:pt>
                <c:pt idx="2082">
                  <c:v>42829</c:v>
                </c:pt>
                <c:pt idx="2083">
                  <c:v>42828</c:v>
                </c:pt>
                <c:pt idx="2084">
                  <c:v>42825</c:v>
                </c:pt>
                <c:pt idx="2085">
                  <c:v>42824</c:v>
                </c:pt>
                <c:pt idx="2086">
                  <c:v>42823</c:v>
                </c:pt>
                <c:pt idx="2087">
                  <c:v>42822</c:v>
                </c:pt>
                <c:pt idx="2088">
                  <c:v>42821</c:v>
                </c:pt>
                <c:pt idx="2089">
                  <c:v>42818</c:v>
                </c:pt>
                <c:pt idx="2090">
                  <c:v>42817</c:v>
                </c:pt>
                <c:pt idx="2091">
                  <c:v>42816</c:v>
                </c:pt>
                <c:pt idx="2092">
                  <c:v>42815</c:v>
                </c:pt>
                <c:pt idx="2093">
                  <c:v>42814</c:v>
                </c:pt>
                <c:pt idx="2094">
                  <c:v>42811</c:v>
                </c:pt>
                <c:pt idx="2095">
                  <c:v>42810</c:v>
                </c:pt>
                <c:pt idx="2096">
                  <c:v>42809</c:v>
                </c:pt>
                <c:pt idx="2097">
                  <c:v>42808</c:v>
                </c:pt>
                <c:pt idx="2098">
                  <c:v>42807</c:v>
                </c:pt>
                <c:pt idx="2099">
                  <c:v>42804</c:v>
                </c:pt>
                <c:pt idx="2100">
                  <c:v>42803</c:v>
                </c:pt>
                <c:pt idx="2101">
                  <c:v>42802</c:v>
                </c:pt>
                <c:pt idx="2102">
                  <c:v>42801</c:v>
                </c:pt>
                <c:pt idx="2103">
                  <c:v>42800</c:v>
                </c:pt>
                <c:pt idx="2104">
                  <c:v>42797</c:v>
                </c:pt>
                <c:pt idx="2105">
                  <c:v>42796</c:v>
                </c:pt>
                <c:pt idx="2106">
                  <c:v>42795</c:v>
                </c:pt>
                <c:pt idx="2107">
                  <c:v>42794</c:v>
                </c:pt>
                <c:pt idx="2108">
                  <c:v>42793</c:v>
                </c:pt>
                <c:pt idx="2109">
                  <c:v>42790</c:v>
                </c:pt>
                <c:pt idx="2110">
                  <c:v>42789</c:v>
                </c:pt>
                <c:pt idx="2111">
                  <c:v>42788</c:v>
                </c:pt>
                <c:pt idx="2112">
                  <c:v>42787</c:v>
                </c:pt>
                <c:pt idx="2113">
                  <c:v>42786</c:v>
                </c:pt>
                <c:pt idx="2114">
                  <c:v>42783</c:v>
                </c:pt>
                <c:pt idx="2115">
                  <c:v>42782</c:v>
                </c:pt>
                <c:pt idx="2116">
                  <c:v>42781</c:v>
                </c:pt>
                <c:pt idx="2117">
                  <c:v>42780</c:v>
                </c:pt>
                <c:pt idx="2118">
                  <c:v>42779</c:v>
                </c:pt>
                <c:pt idx="2119">
                  <c:v>42776</c:v>
                </c:pt>
                <c:pt idx="2120">
                  <c:v>42775</c:v>
                </c:pt>
                <c:pt idx="2121">
                  <c:v>42774</c:v>
                </c:pt>
                <c:pt idx="2122">
                  <c:v>42773</c:v>
                </c:pt>
                <c:pt idx="2123">
                  <c:v>42772</c:v>
                </c:pt>
                <c:pt idx="2124">
                  <c:v>42769</c:v>
                </c:pt>
                <c:pt idx="2125">
                  <c:v>42768</c:v>
                </c:pt>
                <c:pt idx="2126">
                  <c:v>42767</c:v>
                </c:pt>
                <c:pt idx="2127">
                  <c:v>42766</c:v>
                </c:pt>
                <c:pt idx="2128">
                  <c:v>42765</c:v>
                </c:pt>
                <c:pt idx="2129">
                  <c:v>42762</c:v>
                </c:pt>
                <c:pt idx="2130">
                  <c:v>42761</c:v>
                </c:pt>
                <c:pt idx="2131">
                  <c:v>42760</c:v>
                </c:pt>
                <c:pt idx="2132">
                  <c:v>42759</c:v>
                </c:pt>
                <c:pt idx="2133">
                  <c:v>42758</c:v>
                </c:pt>
                <c:pt idx="2134">
                  <c:v>42755</c:v>
                </c:pt>
                <c:pt idx="2135">
                  <c:v>42754</c:v>
                </c:pt>
                <c:pt idx="2136">
                  <c:v>42753</c:v>
                </c:pt>
                <c:pt idx="2137">
                  <c:v>42752</c:v>
                </c:pt>
                <c:pt idx="2138">
                  <c:v>42751</c:v>
                </c:pt>
                <c:pt idx="2139">
                  <c:v>42748</c:v>
                </c:pt>
                <c:pt idx="2140">
                  <c:v>42747</c:v>
                </c:pt>
                <c:pt idx="2141">
                  <c:v>42746</c:v>
                </c:pt>
                <c:pt idx="2142">
                  <c:v>42745</c:v>
                </c:pt>
                <c:pt idx="2143">
                  <c:v>42744</c:v>
                </c:pt>
                <c:pt idx="2144">
                  <c:v>42741</c:v>
                </c:pt>
                <c:pt idx="2145">
                  <c:v>42740</c:v>
                </c:pt>
                <c:pt idx="2146">
                  <c:v>42739</c:v>
                </c:pt>
                <c:pt idx="2147">
                  <c:v>42738</c:v>
                </c:pt>
                <c:pt idx="2148">
                  <c:v>42734</c:v>
                </c:pt>
                <c:pt idx="2149">
                  <c:v>42733</c:v>
                </c:pt>
                <c:pt idx="2150">
                  <c:v>42732</c:v>
                </c:pt>
                <c:pt idx="2151">
                  <c:v>42731</c:v>
                </c:pt>
                <c:pt idx="2152">
                  <c:v>42730</c:v>
                </c:pt>
                <c:pt idx="2153">
                  <c:v>42727</c:v>
                </c:pt>
                <c:pt idx="2154">
                  <c:v>42726</c:v>
                </c:pt>
                <c:pt idx="2155">
                  <c:v>42725</c:v>
                </c:pt>
                <c:pt idx="2156">
                  <c:v>42724</c:v>
                </c:pt>
                <c:pt idx="2157">
                  <c:v>42723</c:v>
                </c:pt>
                <c:pt idx="2158">
                  <c:v>42720</c:v>
                </c:pt>
                <c:pt idx="2159">
                  <c:v>42719</c:v>
                </c:pt>
                <c:pt idx="2160">
                  <c:v>42718</c:v>
                </c:pt>
                <c:pt idx="2161">
                  <c:v>42717</c:v>
                </c:pt>
                <c:pt idx="2162">
                  <c:v>42716</c:v>
                </c:pt>
                <c:pt idx="2163">
                  <c:v>42713</c:v>
                </c:pt>
                <c:pt idx="2164">
                  <c:v>42712</c:v>
                </c:pt>
                <c:pt idx="2165">
                  <c:v>42711</c:v>
                </c:pt>
                <c:pt idx="2166">
                  <c:v>42710</c:v>
                </c:pt>
                <c:pt idx="2167">
                  <c:v>42709</c:v>
                </c:pt>
                <c:pt idx="2168">
                  <c:v>42706</c:v>
                </c:pt>
                <c:pt idx="2169">
                  <c:v>42705</c:v>
                </c:pt>
                <c:pt idx="2170">
                  <c:v>42704</c:v>
                </c:pt>
                <c:pt idx="2171">
                  <c:v>42703</c:v>
                </c:pt>
                <c:pt idx="2172">
                  <c:v>42702</c:v>
                </c:pt>
                <c:pt idx="2173">
                  <c:v>42699</c:v>
                </c:pt>
                <c:pt idx="2174">
                  <c:v>42698</c:v>
                </c:pt>
                <c:pt idx="2175">
                  <c:v>42697</c:v>
                </c:pt>
                <c:pt idx="2176">
                  <c:v>42696</c:v>
                </c:pt>
                <c:pt idx="2177">
                  <c:v>42695</c:v>
                </c:pt>
                <c:pt idx="2178">
                  <c:v>42692</c:v>
                </c:pt>
                <c:pt idx="2179">
                  <c:v>42691</c:v>
                </c:pt>
                <c:pt idx="2180">
                  <c:v>42690</c:v>
                </c:pt>
                <c:pt idx="2181">
                  <c:v>42689</c:v>
                </c:pt>
                <c:pt idx="2182">
                  <c:v>42688</c:v>
                </c:pt>
                <c:pt idx="2183">
                  <c:v>42685</c:v>
                </c:pt>
                <c:pt idx="2184">
                  <c:v>42684</c:v>
                </c:pt>
                <c:pt idx="2185">
                  <c:v>42683</c:v>
                </c:pt>
                <c:pt idx="2186">
                  <c:v>42682</c:v>
                </c:pt>
                <c:pt idx="2187">
                  <c:v>42681</c:v>
                </c:pt>
                <c:pt idx="2188">
                  <c:v>42678</c:v>
                </c:pt>
                <c:pt idx="2189">
                  <c:v>42677</c:v>
                </c:pt>
                <c:pt idx="2190">
                  <c:v>42676</c:v>
                </c:pt>
                <c:pt idx="2191">
                  <c:v>42675</c:v>
                </c:pt>
                <c:pt idx="2192">
                  <c:v>42674</c:v>
                </c:pt>
                <c:pt idx="2193">
                  <c:v>42671</c:v>
                </c:pt>
                <c:pt idx="2194">
                  <c:v>42670</c:v>
                </c:pt>
                <c:pt idx="2195">
                  <c:v>42669</c:v>
                </c:pt>
                <c:pt idx="2196">
                  <c:v>42668</c:v>
                </c:pt>
                <c:pt idx="2197">
                  <c:v>42667</c:v>
                </c:pt>
                <c:pt idx="2198">
                  <c:v>42664</c:v>
                </c:pt>
                <c:pt idx="2199">
                  <c:v>42663</c:v>
                </c:pt>
                <c:pt idx="2200">
                  <c:v>42662</c:v>
                </c:pt>
                <c:pt idx="2201">
                  <c:v>42661</c:v>
                </c:pt>
                <c:pt idx="2202">
                  <c:v>42660</c:v>
                </c:pt>
                <c:pt idx="2203">
                  <c:v>42657</c:v>
                </c:pt>
                <c:pt idx="2204">
                  <c:v>42656</c:v>
                </c:pt>
                <c:pt idx="2205">
                  <c:v>42655</c:v>
                </c:pt>
                <c:pt idx="2206">
                  <c:v>42654</c:v>
                </c:pt>
                <c:pt idx="2207">
                  <c:v>42653</c:v>
                </c:pt>
                <c:pt idx="2208">
                  <c:v>42650</c:v>
                </c:pt>
                <c:pt idx="2209">
                  <c:v>42649</c:v>
                </c:pt>
                <c:pt idx="2210">
                  <c:v>42648</c:v>
                </c:pt>
                <c:pt idx="2211">
                  <c:v>42647</c:v>
                </c:pt>
                <c:pt idx="2212">
                  <c:v>42646</c:v>
                </c:pt>
                <c:pt idx="2213">
                  <c:v>42643</c:v>
                </c:pt>
                <c:pt idx="2214">
                  <c:v>42642</c:v>
                </c:pt>
                <c:pt idx="2215">
                  <c:v>42641</c:v>
                </c:pt>
                <c:pt idx="2216">
                  <c:v>42640</c:v>
                </c:pt>
                <c:pt idx="2217">
                  <c:v>42639</c:v>
                </c:pt>
                <c:pt idx="2218">
                  <c:v>42636</c:v>
                </c:pt>
                <c:pt idx="2219">
                  <c:v>42635</c:v>
                </c:pt>
                <c:pt idx="2220">
                  <c:v>42634</c:v>
                </c:pt>
                <c:pt idx="2221">
                  <c:v>42633</c:v>
                </c:pt>
                <c:pt idx="2222">
                  <c:v>42632</c:v>
                </c:pt>
                <c:pt idx="2223">
                  <c:v>42629</c:v>
                </c:pt>
                <c:pt idx="2224">
                  <c:v>42628</c:v>
                </c:pt>
                <c:pt idx="2225">
                  <c:v>42627</c:v>
                </c:pt>
                <c:pt idx="2226">
                  <c:v>42626</c:v>
                </c:pt>
                <c:pt idx="2227">
                  <c:v>42625</c:v>
                </c:pt>
                <c:pt idx="2228">
                  <c:v>42622</c:v>
                </c:pt>
                <c:pt idx="2229">
                  <c:v>42621</c:v>
                </c:pt>
                <c:pt idx="2230">
                  <c:v>42620</c:v>
                </c:pt>
                <c:pt idx="2231">
                  <c:v>42619</c:v>
                </c:pt>
                <c:pt idx="2232">
                  <c:v>42618</c:v>
                </c:pt>
                <c:pt idx="2233">
                  <c:v>42615</c:v>
                </c:pt>
                <c:pt idx="2234">
                  <c:v>42614</c:v>
                </c:pt>
                <c:pt idx="2235">
                  <c:v>42613</c:v>
                </c:pt>
                <c:pt idx="2236">
                  <c:v>42612</c:v>
                </c:pt>
                <c:pt idx="2237">
                  <c:v>42611</c:v>
                </c:pt>
                <c:pt idx="2238">
                  <c:v>42608</c:v>
                </c:pt>
                <c:pt idx="2239">
                  <c:v>42607</c:v>
                </c:pt>
                <c:pt idx="2240">
                  <c:v>42606</c:v>
                </c:pt>
                <c:pt idx="2241">
                  <c:v>42605</c:v>
                </c:pt>
                <c:pt idx="2242">
                  <c:v>42604</c:v>
                </c:pt>
                <c:pt idx="2243">
                  <c:v>42601</c:v>
                </c:pt>
                <c:pt idx="2244">
                  <c:v>42600</c:v>
                </c:pt>
                <c:pt idx="2245">
                  <c:v>42599</c:v>
                </c:pt>
                <c:pt idx="2246">
                  <c:v>42598</c:v>
                </c:pt>
                <c:pt idx="2247">
                  <c:v>42597</c:v>
                </c:pt>
                <c:pt idx="2248">
                  <c:v>42594</c:v>
                </c:pt>
                <c:pt idx="2249">
                  <c:v>42593</c:v>
                </c:pt>
                <c:pt idx="2250">
                  <c:v>42592</c:v>
                </c:pt>
                <c:pt idx="2251">
                  <c:v>42591</c:v>
                </c:pt>
                <c:pt idx="2252">
                  <c:v>42590</c:v>
                </c:pt>
                <c:pt idx="2253">
                  <c:v>42587</c:v>
                </c:pt>
                <c:pt idx="2254">
                  <c:v>42586</c:v>
                </c:pt>
                <c:pt idx="2255">
                  <c:v>42585</c:v>
                </c:pt>
                <c:pt idx="2256">
                  <c:v>42584</c:v>
                </c:pt>
                <c:pt idx="2257">
                  <c:v>42583</c:v>
                </c:pt>
                <c:pt idx="2258">
                  <c:v>42580</c:v>
                </c:pt>
                <c:pt idx="2259">
                  <c:v>42579</c:v>
                </c:pt>
                <c:pt idx="2260">
                  <c:v>42578</c:v>
                </c:pt>
                <c:pt idx="2261">
                  <c:v>42577</c:v>
                </c:pt>
                <c:pt idx="2262">
                  <c:v>42576</c:v>
                </c:pt>
                <c:pt idx="2263">
                  <c:v>42573</c:v>
                </c:pt>
                <c:pt idx="2264">
                  <c:v>42572</c:v>
                </c:pt>
                <c:pt idx="2265">
                  <c:v>42571</c:v>
                </c:pt>
                <c:pt idx="2266">
                  <c:v>42570</c:v>
                </c:pt>
                <c:pt idx="2267">
                  <c:v>42569</c:v>
                </c:pt>
                <c:pt idx="2268">
                  <c:v>42566</c:v>
                </c:pt>
                <c:pt idx="2269">
                  <c:v>42565</c:v>
                </c:pt>
                <c:pt idx="2270">
                  <c:v>42564</c:v>
                </c:pt>
                <c:pt idx="2271">
                  <c:v>42563</c:v>
                </c:pt>
                <c:pt idx="2272">
                  <c:v>42562</c:v>
                </c:pt>
                <c:pt idx="2273">
                  <c:v>42559</c:v>
                </c:pt>
                <c:pt idx="2274">
                  <c:v>42558</c:v>
                </c:pt>
                <c:pt idx="2275">
                  <c:v>42557</c:v>
                </c:pt>
                <c:pt idx="2276">
                  <c:v>42556</c:v>
                </c:pt>
                <c:pt idx="2277">
                  <c:v>42555</c:v>
                </c:pt>
                <c:pt idx="2278">
                  <c:v>42552</c:v>
                </c:pt>
                <c:pt idx="2279">
                  <c:v>42551</c:v>
                </c:pt>
                <c:pt idx="2280">
                  <c:v>42550</c:v>
                </c:pt>
                <c:pt idx="2281">
                  <c:v>42549</c:v>
                </c:pt>
                <c:pt idx="2282">
                  <c:v>42548</c:v>
                </c:pt>
                <c:pt idx="2283">
                  <c:v>42545</c:v>
                </c:pt>
                <c:pt idx="2284">
                  <c:v>42544</c:v>
                </c:pt>
                <c:pt idx="2285">
                  <c:v>42543</c:v>
                </c:pt>
                <c:pt idx="2286">
                  <c:v>42542</c:v>
                </c:pt>
                <c:pt idx="2287">
                  <c:v>42541</c:v>
                </c:pt>
                <c:pt idx="2288">
                  <c:v>42538</c:v>
                </c:pt>
                <c:pt idx="2289">
                  <c:v>42537</c:v>
                </c:pt>
                <c:pt idx="2290">
                  <c:v>42536</c:v>
                </c:pt>
                <c:pt idx="2291">
                  <c:v>42535</c:v>
                </c:pt>
                <c:pt idx="2292">
                  <c:v>42534</c:v>
                </c:pt>
                <c:pt idx="2293">
                  <c:v>42531</c:v>
                </c:pt>
                <c:pt idx="2294">
                  <c:v>42530</c:v>
                </c:pt>
                <c:pt idx="2295">
                  <c:v>42529</c:v>
                </c:pt>
                <c:pt idx="2296">
                  <c:v>42528</c:v>
                </c:pt>
                <c:pt idx="2297">
                  <c:v>42527</c:v>
                </c:pt>
                <c:pt idx="2298">
                  <c:v>42524</c:v>
                </c:pt>
                <c:pt idx="2299">
                  <c:v>42523</c:v>
                </c:pt>
                <c:pt idx="2300">
                  <c:v>42522</c:v>
                </c:pt>
                <c:pt idx="2301">
                  <c:v>42521</c:v>
                </c:pt>
                <c:pt idx="2302">
                  <c:v>42520</c:v>
                </c:pt>
                <c:pt idx="2303">
                  <c:v>42517</c:v>
                </c:pt>
                <c:pt idx="2304">
                  <c:v>42516</c:v>
                </c:pt>
                <c:pt idx="2305">
                  <c:v>42515</c:v>
                </c:pt>
                <c:pt idx="2306">
                  <c:v>42514</c:v>
                </c:pt>
                <c:pt idx="2307">
                  <c:v>42513</c:v>
                </c:pt>
                <c:pt idx="2308">
                  <c:v>42510</c:v>
                </c:pt>
                <c:pt idx="2309">
                  <c:v>42509</c:v>
                </c:pt>
                <c:pt idx="2310">
                  <c:v>42508</c:v>
                </c:pt>
                <c:pt idx="2311">
                  <c:v>42507</c:v>
                </c:pt>
                <c:pt idx="2312">
                  <c:v>42506</c:v>
                </c:pt>
                <c:pt idx="2313">
                  <c:v>42503</c:v>
                </c:pt>
                <c:pt idx="2314">
                  <c:v>42502</c:v>
                </c:pt>
                <c:pt idx="2315">
                  <c:v>42501</c:v>
                </c:pt>
                <c:pt idx="2316">
                  <c:v>42500</c:v>
                </c:pt>
                <c:pt idx="2317">
                  <c:v>42499</c:v>
                </c:pt>
                <c:pt idx="2318">
                  <c:v>42496</c:v>
                </c:pt>
                <c:pt idx="2319">
                  <c:v>42495</c:v>
                </c:pt>
                <c:pt idx="2320">
                  <c:v>42494</c:v>
                </c:pt>
                <c:pt idx="2321">
                  <c:v>42493</c:v>
                </c:pt>
                <c:pt idx="2322">
                  <c:v>42492</c:v>
                </c:pt>
                <c:pt idx="2323">
                  <c:v>42489</c:v>
                </c:pt>
                <c:pt idx="2324">
                  <c:v>42488</c:v>
                </c:pt>
                <c:pt idx="2325">
                  <c:v>42487</c:v>
                </c:pt>
                <c:pt idx="2326">
                  <c:v>42486</c:v>
                </c:pt>
                <c:pt idx="2327">
                  <c:v>42485</c:v>
                </c:pt>
                <c:pt idx="2328">
                  <c:v>42482</c:v>
                </c:pt>
                <c:pt idx="2329">
                  <c:v>42481</c:v>
                </c:pt>
                <c:pt idx="2330">
                  <c:v>42480</c:v>
                </c:pt>
                <c:pt idx="2331">
                  <c:v>42479</c:v>
                </c:pt>
                <c:pt idx="2332">
                  <c:v>42478</c:v>
                </c:pt>
                <c:pt idx="2333">
                  <c:v>42475</c:v>
                </c:pt>
                <c:pt idx="2334">
                  <c:v>42474</c:v>
                </c:pt>
                <c:pt idx="2335">
                  <c:v>42473</c:v>
                </c:pt>
                <c:pt idx="2336">
                  <c:v>42472</c:v>
                </c:pt>
                <c:pt idx="2337">
                  <c:v>42471</c:v>
                </c:pt>
                <c:pt idx="2338">
                  <c:v>42468</c:v>
                </c:pt>
                <c:pt idx="2339">
                  <c:v>42467</c:v>
                </c:pt>
                <c:pt idx="2340">
                  <c:v>42466</c:v>
                </c:pt>
                <c:pt idx="2341">
                  <c:v>42465</c:v>
                </c:pt>
                <c:pt idx="2342">
                  <c:v>42464</c:v>
                </c:pt>
                <c:pt idx="2343">
                  <c:v>42461</c:v>
                </c:pt>
                <c:pt idx="2344">
                  <c:v>42460</c:v>
                </c:pt>
                <c:pt idx="2345">
                  <c:v>42459</c:v>
                </c:pt>
                <c:pt idx="2346">
                  <c:v>42458</c:v>
                </c:pt>
                <c:pt idx="2347">
                  <c:v>42457</c:v>
                </c:pt>
                <c:pt idx="2348">
                  <c:v>42454</c:v>
                </c:pt>
                <c:pt idx="2349">
                  <c:v>42453</c:v>
                </c:pt>
                <c:pt idx="2350">
                  <c:v>42452</c:v>
                </c:pt>
                <c:pt idx="2351">
                  <c:v>42451</c:v>
                </c:pt>
                <c:pt idx="2352">
                  <c:v>42450</c:v>
                </c:pt>
                <c:pt idx="2353">
                  <c:v>42447</c:v>
                </c:pt>
                <c:pt idx="2354">
                  <c:v>42446</c:v>
                </c:pt>
                <c:pt idx="2355">
                  <c:v>42445</c:v>
                </c:pt>
                <c:pt idx="2356">
                  <c:v>42444</c:v>
                </c:pt>
                <c:pt idx="2357">
                  <c:v>42443</c:v>
                </c:pt>
                <c:pt idx="2358">
                  <c:v>42440</c:v>
                </c:pt>
                <c:pt idx="2359">
                  <c:v>42439</c:v>
                </c:pt>
                <c:pt idx="2360">
                  <c:v>42438</c:v>
                </c:pt>
                <c:pt idx="2361">
                  <c:v>42437</c:v>
                </c:pt>
                <c:pt idx="2362">
                  <c:v>42436</c:v>
                </c:pt>
                <c:pt idx="2363">
                  <c:v>42433</c:v>
                </c:pt>
                <c:pt idx="2364">
                  <c:v>42432</c:v>
                </c:pt>
                <c:pt idx="2365">
                  <c:v>42431</c:v>
                </c:pt>
                <c:pt idx="2366">
                  <c:v>42430</c:v>
                </c:pt>
                <c:pt idx="2367">
                  <c:v>42429</c:v>
                </c:pt>
                <c:pt idx="2368">
                  <c:v>42426</c:v>
                </c:pt>
                <c:pt idx="2369">
                  <c:v>42425</c:v>
                </c:pt>
                <c:pt idx="2370">
                  <c:v>42424</c:v>
                </c:pt>
                <c:pt idx="2371">
                  <c:v>42423</c:v>
                </c:pt>
                <c:pt idx="2372">
                  <c:v>42422</c:v>
                </c:pt>
                <c:pt idx="2373">
                  <c:v>42419</c:v>
                </c:pt>
                <c:pt idx="2374">
                  <c:v>42418</c:v>
                </c:pt>
                <c:pt idx="2375">
                  <c:v>42417</c:v>
                </c:pt>
                <c:pt idx="2376">
                  <c:v>42416</c:v>
                </c:pt>
                <c:pt idx="2377">
                  <c:v>42415</c:v>
                </c:pt>
                <c:pt idx="2378">
                  <c:v>42412</c:v>
                </c:pt>
                <c:pt idx="2379">
                  <c:v>42411</c:v>
                </c:pt>
                <c:pt idx="2380">
                  <c:v>42410</c:v>
                </c:pt>
                <c:pt idx="2381">
                  <c:v>42409</c:v>
                </c:pt>
                <c:pt idx="2382">
                  <c:v>42408</c:v>
                </c:pt>
                <c:pt idx="2383">
                  <c:v>42405</c:v>
                </c:pt>
                <c:pt idx="2384">
                  <c:v>42404</c:v>
                </c:pt>
                <c:pt idx="2385">
                  <c:v>42403</c:v>
                </c:pt>
                <c:pt idx="2386">
                  <c:v>42402</c:v>
                </c:pt>
                <c:pt idx="2387">
                  <c:v>42401</c:v>
                </c:pt>
                <c:pt idx="2388">
                  <c:v>42398</c:v>
                </c:pt>
                <c:pt idx="2389">
                  <c:v>42397</c:v>
                </c:pt>
                <c:pt idx="2390">
                  <c:v>42396</c:v>
                </c:pt>
                <c:pt idx="2391">
                  <c:v>42395</c:v>
                </c:pt>
                <c:pt idx="2392">
                  <c:v>42394</c:v>
                </c:pt>
                <c:pt idx="2393">
                  <c:v>42391</c:v>
                </c:pt>
                <c:pt idx="2394">
                  <c:v>42390</c:v>
                </c:pt>
                <c:pt idx="2395">
                  <c:v>42389</c:v>
                </c:pt>
                <c:pt idx="2396">
                  <c:v>42388</c:v>
                </c:pt>
                <c:pt idx="2397">
                  <c:v>42387</c:v>
                </c:pt>
                <c:pt idx="2398">
                  <c:v>42384</c:v>
                </c:pt>
                <c:pt idx="2399">
                  <c:v>42383</c:v>
                </c:pt>
                <c:pt idx="2400">
                  <c:v>42382</c:v>
                </c:pt>
                <c:pt idx="2401">
                  <c:v>42381</c:v>
                </c:pt>
                <c:pt idx="2402">
                  <c:v>42380</c:v>
                </c:pt>
                <c:pt idx="2403">
                  <c:v>42377</c:v>
                </c:pt>
                <c:pt idx="2404">
                  <c:v>42376</c:v>
                </c:pt>
                <c:pt idx="2405">
                  <c:v>42375</c:v>
                </c:pt>
                <c:pt idx="2406">
                  <c:v>42374</c:v>
                </c:pt>
                <c:pt idx="2407">
                  <c:v>42373</c:v>
                </c:pt>
                <c:pt idx="2408">
                  <c:v>42369</c:v>
                </c:pt>
                <c:pt idx="2409">
                  <c:v>42368</c:v>
                </c:pt>
                <c:pt idx="2410">
                  <c:v>42367</c:v>
                </c:pt>
                <c:pt idx="2411">
                  <c:v>42366</c:v>
                </c:pt>
                <c:pt idx="2412">
                  <c:v>42363</c:v>
                </c:pt>
                <c:pt idx="2413">
                  <c:v>42362</c:v>
                </c:pt>
                <c:pt idx="2414">
                  <c:v>42361</c:v>
                </c:pt>
                <c:pt idx="2415">
                  <c:v>42360</c:v>
                </c:pt>
                <c:pt idx="2416">
                  <c:v>42359</c:v>
                </c:pt>
                <c:pt idx="2417">
                  <c:v>42356</c:v>
                </c:pt>
                <c:pt idx="2418">
                  <c:v>42355</c:v>
                </c:pt>
                <c:pt idx="2419">
                  <c:v>42354</c:v>
                </c:pt>
                <c:pt idx="2420">
                  <c:v>42353</c:v>
                </c:pt>
                <c:pt idx="2421">
                  <c:v>42352</c:v>
                </c:pt>
                <c:pt idx="2422">
                  <c:v>42349</c:v>
                </c:pt>
                <c:pt idx="2423">
                  <c:v>42348</c:v>
                </c:pt>
                <c:pt idx="2424">
                  <c:v>42347</c:v>
                </c:pt>
                <c:pt idx="2425">
                  <c:v>42346</c:v>
                </c:pt>
                <c:pt idx="2426">
                  <c:v>42345</c:v>
                </c:pt>
                <c:pt idx="2427">
                  <c:v>42342</c:v>
                </c:pt>
                <c:pt idx="2428">
                  <c:v>42341</c:v>
                </c:pt>
                <c:pt idx="2429">
                  <c:v>42340</c:v>
                </c:pt>
                <c:pt idx="2430">
                  <c:v>42339</c:v>
                </c:pt>
                <c:pt idx="2431">
                  <c:v>42338</c:v>
                </c:pt>
                <c:pt idx="2432">
                  <c:v>42335</c:v>
                </c:pt>
                <c:pt idx="2433">
                  <c:v>42334</c:v>
                </c:pt>
                <c:pt idx="2434">
                  <c:v>42333</c:v>
                </c:pt>
                <c:pt idx="2435">
                  <c:v>42332</c:v>
                </c:pt>
                <c:pt idx="2436">
                  <c:v>42331</c:v>
                </c:pt>
                <c:pt idx="2437">
                  <c:v>42328</c:v>
                </c:pt>
                <c:pt idx="2438">
                  <c:v>42327</c:v>
                </c:pt>
                <c:pt idx="2439">
                  <c:v>42326</c:v>
                </c:pt>
                <c:pt idx="2440">
                  <c:v>42325</c:v>
                </c:pt>
                <c:pt idx="2441">
                  <c:v>42324</c:v>
                </c:pt>
                <c:pt idx="2442">
                  <c:v>42321</c:v>
                </c:pt>
                <c:pt idx="2443">
                  <c:v>42320</c:v>
                </c:pt>
                <c:pt idx="2444">
                  <c:v>42319</c:v>
                </c:pt>
                <c:pt idx="2445">
                  <c:v>42318</c:v>
                </c:pt>
                <c:pt idx="2446">
                  <c:v>42317</c:v>
                </c:pt>
                <c:pt idx="2447">
                  <c:v>42314</c:v>
                </c:pt>
                <c:pt idx="2448">
                  <c:v>42313</c:v>
                </c:pt>
                <c:pt idx="2449">
                  <c:v>42312</c:v>
                </c:pt>
                <c:pt idx="2450">
                  <c:v>42311</c:v>
                </c:pt>
                <c:pt idx="2451">
                  <c:v>42310</c:v>
                </c:pt>
                <c:pt idx="2452">
                  <c:v>42307</c:v>
                </c:pt>
                <c:pt idx="2453">
                  <c:v>42306</c:v>
                </c:pt>
                <c:pt idx="2454">
                  <c:v>42305</c:v>
                </c:pt>
                <c:pt idx="2455">
                  <c:v>42304</c:v>
                </c:pt>
                <c:pt idx="2456">
                  <c:v>42303</c:v>
                </c:pt>
                <c:pt idx="2457">
                  <c:v>42300</c:v>
                </c:pt>
                <c:pt idx="2458">
                  <c:v>42299</c:v>
                </c:pt>
                <c:pt idx="2459">
                  <c:v>42298</c:v>
                </c:pt>
                <c:pt idx="2460">
                  <c:v>42297</c:v>
                </c:pt>
                <c:pt idx="2461">
                  <c:v>42296</c:v>
                </c:pt>
                <c:pt idx="2462">
                  <c:v>42293</c:v>
                </c:pt>
                <c:pt idx="2463">
                  <c:v>42292</c:v>
                </c:pt>
                <c:pt idx="2464">
                  <c:v>42291</c:v>
                </c:pt>
                <c:pt idx="2465">
                  <c:v>42290</c:v>
                </c:pt>
                <c:pt idx="2466">
                  <c:v>42289</c:v>
                </c:pt>
                <c:pt idx="2467">
                  <c:v>42286</c:v>
                </c:pt>
                <c:pt idx="2468">
                  <c:v>42285</c:v>
                </c:pt>
                <c:pt idx="2469">
                  <c:v>42284</c:v>
                </c:pt>
                <c:pt idx="2470">
                  <c:v>42283</c:v>
                </c:pt>
                <c:pt idx="2471">
                  <c:v>42282</c:v>
                </c:pt>
                <c:pt idx="2472">
                  <c:v>42279</c:v>
                </c:pt>
                <c:pt idx="2473">
                  <c:v>42278</c:v>
                </c:pt>
                <c:pt idx="2474">
                  <c:v>42277</c:v>
                </c:pt>
                <c:pt idx="2475">
                  <c:v>42276</c:v>
                </c:pt>
                <c:pt idx="2476">
                  <c:v>42275</c:v>
                </c:pt>
                <c:pt idx="2477">
                  <c:v>42272</c:v>
                </c:pt>
                <c:pt idx="2478">
                  <c:v>42271</c:v>
                </c:pt>
                <c:pt idx="2479">
                  <c:v>42270</c:v>
                </c:pt>
                <c:pt idx="2480">
                  <c:v>42269</c:v>
                </c:pt>
                <c:pt idx="2481">
                  <c:v>42268</c:v>
                </c:pt>
                <c:pt idx="2482">
                  <c:v>42265</c:v>
                </c:pt>
                <c:pt idx="2483">
                  <c:v>42264</c:v>
                </c:pt>
                <c:pt idx="2484">
                  <c:v>42263</c:v>
                </c:pt>
                <c:pt idx="2485">
                  <c:v>42262</c:v>
                </c:pt>
                <c:pt idx="2486">
                  <c:v>42261</c:v>
                </c:pt>
                <c:pt idx="2487">
                  <c:v>42258</c:v>
                </c:pt>
                <c:pt idx="2488">
                  <c:v>42257</c:v>
                </c:pt>
                <c:pt idx="2489">
                  <c:v>42256</c:v>
                </c:pt>
                <c:pt idx="2490">
                  <c:v>42255</c:v>
                </c:pt>
                <c:pt idx="2491">
                  <c:v>42254</c:v>
                </c:pt>
                <c:pt idx="2492">
                  <c:v>42251</c:v>
                </c:pt>
                <c:pt idx="2493">
                  <c:v>42250</c:v>
                </c:pt>
                <c:pt idx="2494">
                  <c:v>42249</c:v>
                </c:pt>
                <c:pt idx="2495">
                  <c:v>42248</c:v>
                </c:pt>
                <c:pt idx="2496">
                  <c:v>42247</c:v>
                </c:pt>
                <c:pt idx="2497">
                  <c:v>42244</c:v>
                </c:pt>
                <c:pt idx="2498">
                  <c:v>42243</c:v>
                </c:pt>
                <c:pt idx="2499">
                  <c:v>42242</c:v>
                </c:pt>
                <c:pt idx="2500">
                  <c:v>42241</c:v>
                </c:pt>
                <c:pt idx="2501">
                  <c:v>42240</c:v>
                </c:pt>
                <c:pt idx="2502">
                  <c:v>42237</c:v>
                </c:pt>
                <c:pt idx="2503">
                  <c:v>42236</c:v>
                </c:pt>
                <c:pt idx="2504">
                  <c:v>42235</c:v>
                </c:pt>
                <c:pt idx="2505">
                  <c:v>42234</c:v>
                </c:pt>
                <c:pt idx="2506">
                  <c:v>42233</c:v>
                </c:pt>
                <c:pt idx="2507">
                  <c:v>42230</c:v>
                </c:pt>
                <c:pt idx="2508">
                  <c:v>42229</c:v>
                </c:pt>
                <c:pt idx="2509">
                  <c:v>42228</c:v>
                </c:pt>
                <c:pt idx="2510">
                  <c:v>42227</c:v>
                </c:pt>
                <c:pt idx="2511">
                  <c:v>42226</c:v>
                </c:pt>
                <c:pt idx="2512">
                  <c:v>42223</c:v>
                </c:pt>
                <c:pt idx="2513">
                  <c:v>42222</c:v>
                </c:pt>
                <c:pt idx="2514">
                  <c:v>42221</c:v>
                </c:pt>
                <c:pt idx="2515">
                  <c:v>42220</c:v>
                </c:pt>
                <c:pt idx="2516">
                  <c:v>42219</c:v>
                </c:pt>
                <c:pt idx="2517">
                  <c:v>42216</c:v>
                </c:pt>
                <c:pt idx="2518">
                  <c:v>42215</c:v>
                </c:pt>
                <c:pt idx="2519">
                  <c:v>42214</c:v>
                </c:pt>
                <c:pt idx="2520">
                  <c:v>42213</c:v>
                </c:pt>
                <c:pt idx="2521">
                  <c:v>42212</c:v>
                </c:pt>
                <c:pt idx="2522">
                  <c:v>42209</c:v>
                </c:pt>
                <c:pt idx="2523">
                  <c:v>42208</c:v>
                </c:pt>
                <c:pt idx="2524">
                  <c:v>42207</c:v>
                </c:pt>
                <c:pt idx="2525">
                  <c:v>42206</c:v>
                </c:pt>
                <c:pt idx="2526">
                  <c:v>42205</c:v>
                </c:pt>
                <c:pt idx="2527">
                  <c:v>42202</c:v>
                </c:pt>
                <c:pt idx="2528">
                  <c:v>42201</c:v>
                </c:pt>
                <c:pt idx="2529">
                  <c:v>42200</c:v>
                </c:pt>
                <c:pt idx="2530">
                  <c:v>42199</c:v>
                </c:pt>
                <c:pt idx="2531">
                  <c:v>42198</c:v>
                </c:pt>
                <c:pt idx="2532">
                  <c:v>42195</c:v>
                </c:pt>
                <c:pt idx="2533">
                  <c:v>42194</c:v>
                </c:pt>
                <c:pt idx="2534">
                  <c:v>42193</c:v>
                </c:pt>
                <c:pt idx="2535">
                  <c:v>42192</c:v>
                </c:pt>
                <c:pt idx="2536">
                  <c:v>42191</c:v>
                </c:pt>
                <c:pt idx="2537">
                  <c:v>42188</c:v>
                </c:pt>
                <c:pt idx="2538">
                  <c:v>42187</c:v>
                </c:pt>
                <c:pt idx="2539">
                  <c:v>42186</c:v>
                </c:pt>
                <c:pt idx="2540">
                  <c:v>42185</c:v>
                </c:pt>
                <c:pt idx="2541">
                  <c:v>42184</c:v>
                </c:pt>
                <c:pt idx="2542">
                  <c:v>42181</c:v>
                </c:pt>
                <c:pt idx="2543">
                  <c:v>42180</c:v>
                </c:pt>
                <c:pt idx="2544">
                  <c:v>42179</c:v>
                </c:pt>
                <c:pt idx="2545">
                  <c:v>42178</c:v>
                </c:pt>
                <c:pt idx="2546">
                  <c:v>42177</c:v>
                </c:pt>
                <c:pt idx="2547">
                  <c:v>42174</c:v>
                </c:pt>
                <c:pt idx="2548">
                  <c:v>42173</c:v>
                </c:pt>
                <c:pt idx="2549">
                  <c:v>42172</c:v>
                </c:pt>
                <c:pt idx="2550">
                  <c:v>42171</c:v>
                </c:pt>
                <c:pt idx="2551">
                  <c:v>42170</c:v>
                </c:pt>
                <c:pt idx="2552">
                  <c:v>42167</c:v>
                </c:pt>
                <c:pt idx="2553">
                  <c:v>42166</c:v>
                </c:pt>
                <c:pt idx="2554">
                  <c:v>42165</c:v>
                </c:pt>
                <c:pt idx="2555">
                  <c:v>42164</c:v>
                </c:pt>
                <c:pt idx="2556">
                  <c:v>42163</c:v>
                </c:pt>
                <c:pt idx="2557">
                  <c:v>42160</c:v>
                </c:pt>
                <c:pt idx="2558">
                  <c:v>42159</c:v>
                </c:pt>
                <c:pt idx="2559">
                  <c:v>42158</c:v>
                </c:pt>
                <c:pt idx="2560">
                  <c:v>42157</c:v>
                </c:pt>
                <c:pt idx="2561">
                  <c:v>42156</c:v>
                </c:pt>
                <c:pt idx="2562">
                  <c:v>42153</c:v>
                </c:pt>
                <c:pt idx="2563">
                  <c:v>42152</c:v>
                </c:pt>
                <c:pt idx="2564">
                  <c:v>42151</c:v>
                </c:pt>
                <c:pt idx="2565">
                  <c:v>42150</c:v>
                </c:pt>
                <c:pt idx="2566">
                  <c:v>42149</c:v>
                </c:pt>
                <c:pt idx="2567">
                  <c:v>42146</c:v>
                </c:pt>
                <c:pt idx="2568">
                  <c:v>42145</c:v>
                </c:pt>
                <c:pt idx="2569">
                  <c:v>42144</c:v>
                </c:pt>
                <c:pt idx="2570">
                  <c:v>42143</c:v>
                </c:pt>
                <c:pt idx="2571">
                  <c:v>42142</c:v>
                </c:pt>
                <c:pt idx="2572">
                  <c:v>42139</c:v>
                </c:pt>
                <c:pt idx="2573">
                  <c:v>42138</c:v>
                </c:pt>
                <c:pt idx="2574">
                  <c:v>42137</c:v>
                </c:pt>
                <c:pt idx="2575">
                  <c:v>42136</c:v>
                </c:pt>
                <c:pt idx="2576">
                  <c:v>42135</c:v>
                </c:pt>
                <c:pt idx="2577">
                  <c:v>42132</c:v>
                </c:pt>
                <c:pt idx="2578">
                  <c:v>42131</c:v>
                </c:pt>
                <c:pt idx="2579">
                  <c:v>42130</c:v>
                </c:pt>
                <c:pt idx="2580">
                  <c:v>42129</c:v>
                </c:pt>
                <c:pt idx="2581">
                  <c:v>42128</c:v>
                </c:pt>
                <c:pt idx="2582">
                  <c:v>42125</c:v>
                </c:pt>
                <c:pt idx="2583">
                  <c:v>42124</c:v>
                </c:pt>
                <c:pt idx="2584">
                  <c:v>42123</c:v>
                </c:pt>
                <c:pt idx="2585">
                  <c:v>42122</c:v>
                </c:pt>
                <c:pt idx="2586">
                  <c:v>42121</c:v>
                </c:pt>
                <c:pt idx="2587">
                  <c:v>42118</c:v>
                </c:pt>
                <c:pt idx="2588">
                  <c:v>42117</c:v>
                </c:pt>
                <c:pt idx="2589">
                  <c:v>42116</c:v>
                </c:pt>
                <c:pt idx="2590">
                  <c:v>42115</c:v>
                </c:pt>
                <c:pt idx="2591">
                  <c:v>42114</c:v>
                </c:pt>
                <c:pt idx="2592">
                  <c:v>42111</c:v>
                </c:pt>
                <c:pt idx="2593">
                  <c:v>42110</c:v>
                </c:pt>
                <c:pt idx="2594">
                  <c:v>42109</c:v>
                </c:pt>
                <c:pt idx="2595">
                  <c:v>42108</c:v>
                </c:pt>
                <c:pt idx="2596">
                  <c:v>42107</c:v>
                </c:pt>
                <c:pt idx="2597">
                  <c:v>42104</c:v>
                </c:pt>
                <c:pt idx="2598">
                  <c:v>42103</c:v>
                </c:pt>
                <c:pt idx="2599">
                  <c:v>42102</c:v>
                </c:pt>
                <c:pt idx="2600">
                  <c:v>42101</c:v>
                </c:pt>
                <c:pt idx="2601">
                  <c:v>42100</c:v>
                </c:pt>
                <c:pt idx="2602">
                  <c:v>42097</c:v>
                </c:pt>
                <c:pt idx="2603">
                  <c:v>42096</c:v>
                </c:pt>
                <c:pt idx="2604">
                  <c:v>42095</c:v>
                </c:pt>
                <c:pt idx="2605">
                  <c:v>42094</c:v>
                </c:pt>
                <c:pt idx="2606">
                  <c:v>42093</c:v>
                </c:pt>
                <c:pt idx="2607">
                  <c:v>42090</c:v>
                </c:pt>
                <c:pt idx="2608">
                  <c:v>42089</c:v>
                </c:pt>
                <c:pt idx="2609">
                  <c:v>42088</c:v>
                </c:pt>
                <c:pt idx="2610">
                  <c:v>42087</c:v>
                </c:pt>
                <c:pt idx="2611">
                  <c:v>42086</c:v>
                </c:pt>
                <c:pt idx="2612">
                  <c:v>42083</c:v>
                </c:pt>
                <c:pt idx="2613">
                  <c:v>42082</c:v>
                </c:pt>
                <c:pt idx="2614">
                  <c:v>42081</c:v>
                </c:pt>
                <c:pt idx="2615">
                  <c:v>42080</c:v>
                </c:pt>
                <c:pt idx="2616">
                  <c:v>42079</c:v>
                </c:pt>
                <c:pt idx="2617">
                  <c:v>42076</c:v>
                </c:pt>
                <c:pt idx="2618">
                  <c:v>42075</c:v>
                </c:pt>
                <c:pt idx="2619">
                  <c:v>42074</c:v>
                </c:pt>
                <c:pt idx="2620">
                  <c:v>42073</c:v>
                </c:pt>
                <c:pt idx="2621">
                  <c:v>42072</c:v>
                </c:pt>
                <c:pt idx="2622">
                  <c:v>42069</c:v>
                </c:pt>
                <c:pt idx="2623">
                  <c:v>42068</c:v>
                </c:pt>
                <c:pt idx="2624">
                  <c:v>42067</c:v>
                </c:pt>
                <c:pt idx="2625">
                  <c:v>42066</c:v>
                </c:pt>
                <c:pt idx="2626">
                  <c:v>42065</c:v>
                </c:pt>
                <c:pt idx="2627">
                  <c:v>42062</c:v>
                </c:pt>
                <c:pt idx="2628">
                  <c:v>42061</c:v>
                </c:pt>
                <c:pt idx="2629">
                  <c:v>42060</c:v>
                </c:pt>
                <c:pt idx="2630">
                  <c:v>42059</c:v>
                </c:pt>
                <c:pt idx="2631">
                  <c:v>42058</c:v>
                </c:pt>
                <c:pt idx="2632">
                  <c:v>42055</c:v>
                </c:pt>
                <c:pt idx="2633">
                  <c:v>42054</c:v>
                </c:pt>
                <c:pt idx="2634">
                  <c:v>42053</c:v>
                </c:pt>
                <c:pt idx="2635">
                  <c:v>42052</c:v>
                </c:pt>
                <c:pt idx="2636">
                  <c:v>42051</c:v>
                </c:pt>
                <c:pt idx="2637">
                  <c:v>42048</c:v>
                </c:pt>
                <c:pt idx="2638">
                  <c:v>42047</c:v>
                </c:pt>
                <c:pt idx="2639">
                  <c:v>42046</c:v>
                </c:pt>
                <c:pt idx="2640">
                  <c:v>42045</c:v>
                </c:pt>
                <c:pt idx="2641">
                  <c:v>42044</c:v>
                </c:pt>
                <c:pt idx="2642">
                  <c:v>42041</c:v>
                </c:pt>
                <c:pt idx="2643">
                  <c:v>42040</c:v>
                </c:pt>
                <c:pt idx="2644">
                  <c:v>42039</c:v>
                </c:pt>
                <c:pt idx="2645">
                  <c:v>42038</c:v>
                </c:pt>
                <c:pt idx="2646">
                  <c:v>42037</c:v>
                </c:pt>
                <c:pt idx="2647">
                  <c:v>42034</c:v>
                </c:pt>
                <c:pt idx="2648">
                  <c:v>42033</c:v>
                </c:pt>
                <c:pt idx="2649">
                  <c:v>42032</c:v>
                </c:pt>
                <c:pt idx="2650">
                  <c:v>42031</c:v>
                </c:pt>
                <c:pt idx="2651">
                  <c:v>42030</c:v>
                </c:pt>
                <c:pt idx="2652">
                  <c:v>42027</c:v>
                </c:pt>
                <c:pt idx="2653">
                  <c:v>42026</c:v>
                </c:pt>
                <c:pt idx="2654">
                  <c:v>42025</c:v>
                </c:pt>
                <c:pt idx="2655">
                  <c:v>42024</c:v>
                </c:pt>
                <c:pt idx="2656">
                  <c:v>42023</c:v>
                </c:pt>
                <c:pt idx="2657">
                  <c:v>42020</c:v>
                </c:pt>
                <c:pt idx="2658">
                  <c:v>42019</c:v>
                </c:pt>
                <c:pt idx="2659">
                  <c:v>42018</c:v>
                </c:pt>
                <c:pt idx="2660">
                  <c:v>42017</c:v>
                </c:pt>
                <c:pt idx="2661">
                  <c:v>42016</c:v>
                </c:pt>
                <c:pt idx="2662">
                  <c:v>42013</c:v>
                </c:pt>
                <c:pt idx="2663">
                  <c:v>42012</c:v>
                </c:pt>
                <c:pt idx="2664">
                  <c:v>42011</c:v>
                </c:pt>
                <c:pt idx="2665">
                  <c:v>42010</c:v>
                </c:pt>
                <c:pt idx="2666">
                  <c:v>42009</c:v>
                </c:pt>
                <c:pt idx="2667">
                  <c:v>42006</c:v>
                </c:pt>
                <c:pt idx="2668">
                  <c:v>42005</c:v>
                </c:pt>
                <c:pt idx="2669">
                  <c:v>42004</c:v>
                </c:pt>
                <c:pt idx="2670">
                  <c:v>42003</c:v>
                </c:pt>
                <c:pt idx="2671">
                  <c:v>42002</c:v>
                </c:pt>
                <c:pt idx="2672">
                  <c:v>41999</c:v>
                </c:pt>
                <c:pt idx="2673">
                  <c:v>41998</c:v>
                </c:pt>
                <c:pt idx="2674">
                  <c:v>41997</c:v>
                </c:pt>
                <c:pt idx="2675">
                  <c:v>41996</c:v>
                </c:pt>
                <c:pt idx="2676">
                  <c:v>41995</c:v>
                </c:pt>
                <c:pt idx="2677">
                  <c:v>41992</c:v>
                </c:pt>
                <c:pt idx="2678">
                  <c:v>41991</c:v>
                </c:pt>
                <c:pt idx="2679">
                  <c:v>41990</c:v>
                </c:pt>
                <c:pt idx="2680">
                  <c:v>41989</c:v>
                </c:pt>
                <c:pt idx="2681">
                  <c:v>41988</c:v>
                </c:pt>
                <c:pt idx="2682">
                  <c:v>41985</c:v>
                </c:pt>
                <c:pt idx="2683">
                  <c:v>41984</c:v>
                </c:pt>
                <c:pt idx="2684">
                  <c:v>41983</c:v>
                </c:pt>
                <c:pt idx="2685">
                  <c:v>41982</c:v>
                </c:pt>
                <c:pt idx="2686">
                  <c:v>41981</c:v>
                </c:pt>
                <c:pt idx="2687">
                  <c:v>41978</c:v>
                </c:pt>
                <c:pt idx="2688">
                  <c:v>41977</c:v>
                </c:pt>
                <c:pt idx="2689">
                  <c:v>41976</c:v>
                </c:pt>
                <c:pt idx="2690">
                  <c:v>41975</c:v>
                </c:pt>
                <c:pt idx="2691">
                  <c:v>41974</c:v>
                </c:pt>
                <c:pt idx="2692">
                  <c:v>41971</c:v>
                </c:pt>
                <c:pt idx="2693">
                  <c:v>41970</c:v>
                </c:pt>
                <c:pt idx="2694">
                  <c:v>41969</c:v>
                </c:pt>
                <c:pt idx="2695">
                  <c:v>41968</c:v>
                </c:pt>
                <c:pt idx="2696">
                  <c:v>41967</c:v>
                </c:pt>
                <c:pt idx="2697">
                  <c:v>41964</c:v>
                </c:pt>
                <c:pt idx="2698">
                  <c:v>41963</c:v>
                </c:pt>
                <c:pt idx="2699">
                  <c:v>41962</c:v>
                </c:pt>
                <c:pt idx="2700">
                  <c:v>41961</c:v>
                </c:pt>
                <c:pt idx="2701">
                  <c:v>41960</c:v>
                </c:pt>
                <c:pt idx="2702">
                  <c:v>41957</c:v>
                </c:pt>
                <c:pt idx="2703">
                  <c:v>41956</c:v>
                </c:pt>
                <c:pt idx="2704">
                  <c:v>41955</c:v>
                </c:pt>
                <c:pt idx="2705">
                  <c:v>41954</c:v>
                </c:pt>
                <c:pt idx="2706">
                  <c:v>41953</c:v>
                </c:pt>
                <c:pt idx="2707">
                  <c:v>41950</c:v>
                </c:pt>
                <c:pt idx="2708">
                  <c:v>41949</c:v>
                </c:pt>
                <c:pt idx="2709">
                  <c:v>41948</c:v>
                </c:pt>
                <c:pt idx="2710">
                  <c:v>41947</c:v>
                </c:pt>
                <c:pt idx="2711">
                  <c:v>41946</c:v>
                </c:pt>
                <c:pt idx="2712">
                  <c:v>41943</c:v>
                </c:pt>
                <c:pt idx="2713">
                  <c:v>41942</c:v>
                </c:pt>
                <c:pt idx="2714">
                  <c:v>41941</c:v>
                </c:pt>
                <c:pt idx="2715">
                  <c:v>41940</c:v>
                </c:pt>
                <c:pt idx="2716">
                  <c:v>41939</c:v>
                </c:pt>
                <c:pt idx="2717">
                  <c:v>41936</c:v>
                </c:pt>
                <c:pt idx="2718">
                  <c:v>41935</c:v>
                </c:pt>
                <c:pt idx="2719">
                  <c:v>41934</c:v>
                </c:pt>
                <c:pt idx="2720">
                  <c:v>41933</c:v>
                </c:pt>
                <c:pt idx="2721">
                  <c:v>41932</c:v>
                </c:pt>
                <c:pt idx="2722">
                  <c:v>41929</c:v>
                </c:pt>
                <c:pt idx="2723">
                  <c:v>41928</c:v>
                </c:pt>
                <c:pt idx="2724">
                  <c:v>41927</c:v>
                </c:pt>
                <c:pt idx="2725">
                  <c:v>41926</c:v>
                </c:pt>
                <c:pt idx="2726">
                  <c:v>41925</c:v>
                </c:pt>
                <c:pt idx="2727">
                  <c:v>41922</c:v>
                </c:pt>
                <c:pt idx="2728">
                  <c:v>41921</c:v>
                </c:pt>
                <c:pt idx="2729">
                  <c:v>41920</c:v>
                </c:pt>
                <c:pt idx="2730">
                  <c:v>41919</c:v>
                </c:pt>
                <c:pt idx="2731">
                  <c:v>41918</c:v>
                </c:pt>
                <c:pt idx="2732">
                  <c:v>41915</c:v>
                </c:pt>
                <c:pt idx="2733">
                  <c:v>41914</c:v>
                </c:pt>
                <c:pt idx="2734">
                  <c:v>41913</c:v>
                </c:pt>
                <c:pt idx="2735">
                  <c:v>41912</c:v>
                </c:pt>
                <c:pt idx="2736">
                  <c:v>41911</c:v>
                </c:pt>
                <c:pt idx="2737">
                  <c:v>41908</c:v>
                </c:pt>
                <c:pt idx="2738">
                  <c:v>41907</c:v>
                </c:pt>
                <c:pt idx="2739">
                  <c:v>41906</c:v>
                </c:pt>
                <c:pt idx="2740">
                  <c:v>41905</c:v>
                </c:pt>
                <c:pt idx="2741">
                  <c:v>41904</c:v>
                </c:pt>
                <c:pt idx="2742">
                  <c:v>41901</c:v>
                </c:pt>
                <c:pt idx="2743">
                  <c:v>41900</c:v>
                </c:pt>
                <c:pt idx="2744">
                  <c:v>41899</c:v>
                </c:pt>
                <c:pt idx="2745">
                  <c:v>41898</c:v>
                </c:pt>
                <c:pt idx="2746">
                  <c:v>41897</c:v>
                </c:pt>
                <c:pt idx="2747">
                  <c:v>41894</c:v>
                </c:pt>
                <c:pt idx="2748">
                  <c:v>41893</c:v>
                </c:pt>
                <c:pt idx="2749">
                  <c:v>41892</c:v>
                </c:pt>
                <c:pt idx="2750">
                  <c:v>41891</c:v>
                </c:pt>
                <c:pt idx="2751">
                  <c:v>41890</c:v>
                </c:pt>
                <c:pt idx="2752">
                  <c:v>41887</c:v>
                </c:pt>
                <c:pt idx="2753">
                  <c:v>41886</c:v>
                </c:pt>
                <c:pt idx="2754">
                  <c:v>41885</c:v>
                </c:pt>
                <c:pt idx="2755">
                  <c:v>41884</c:v>
                </c:pt>
                <c:pt idx="2756">
                  <c:v>41883</c:v>
                </c:pt>
                <c:pt idx="2757">
                  <c:v>41880</c:v>
                </c:pt>
                <c:pt idx="2758">
                  <c:v>41879</c:v>
                </c:pt>
                <c:pt idx="2759">
                  <c:v>41878</c:v>
                </c:pt>
                <c:pt idx="2760">
                  <c:v>41877</c:v>
                </c:pt>
                <c:pt idx="2761">
                  <c:v>41876</c:v>
                </c:pt>
                <c:pt idx="2762">
                  <c:v>41873</c:v>
                </c:pt>
                <c:pt idx="2763">
                  <c:v>41872</c:v>
                </c:pt>
                <c:pt idx="2764">
                  <c:v>41871</c:v>
                </c:pt>
                <c:pt idx="2765">
                  <c:v>41870</c:v>
                </c:pt>
                <c:pt idx="2766">
                  <c:v>41869</c:v>
                </c:pt>
                <c:pt idx="2767">
                  <c:v>41866</c:v>
                </c:pt>
                <c:pt idx="2768">
                  <c:v>41865</c:v>
                </c:pt>
                <c:pt idx="2769">
                  <c:v>41864</c:v>
                </c:pt>
                <c:pt idx="2770">
                  <c:v>41863</c:v>
                </c:pt>
                <c:pt idx="2771">
                  <c:v>41862</c:v>
                </c:pt>
                <c:pt idx="2772">
                  <c:v>41859</c:v>
                </c:pt>
                <c:pt idx="2773">
                  <c:v>41858</c:v>
                </c:pt>
                <c:pt idx="2774">
                  <c:v>41857</c:v>
                </c:pt>
                <c:pt idx="2775">
                  <c:v>41856</c:v>
                </c:pt>
                <c:pt idx="2776">
                  <c:v>41855</c:v>
                </c:pt>
                <c:pt idx="2777">
                  <c:v>41852</c:v>
                </c:pt>
                <c:pt idx="2778">
                  <c:v>41851</c:v>
                </c:pt>
                <c:pt idx="2779">
                  <c:v>41850</c:v>
                </c:pt>
                <c:pt idx="2780">
                  <c:v>41849</c:v>
                </c:pt>
                <c:pt idx="2781">
                  <c:v>41848</c:v>
                </c:pt>
                <c:pt idx="2782">
                  <c:v>41845</c:v>
                </c:pt>
                <c:pt idx="2783">
                  <c:v>41844</c:v>
                </c:pt>
                <c:pt idx="2784">
                  <c:v>41843</c:v>
                </c:pt>
                <c:pt idx="2785">
                  <c:v>41842</c:v>
                </c:pt>
                <c:pt idx="2786">
                  <c:v>41841</c:v>
                </c:pt>
                <c:pt idx="2787">
                  <c:v>41838</c:v>
                </c:pt>
                <c:pt idx="2788">
                  <c:v>41837</c:v>
                </c:pt>
                <c:pt idx="2789">
                  <c:v>41836</c:v>
                </c:pt>
                <c:pt idx="2790">
                  <c:v>41835</c:v>
                </c:pt>
                <c:pt idx="2791">
                  <c:v>41834</c:v>
                </c:pt>
                <c:pt idx="2792">
                  <c:v>41831</c:v>
                </c:pt>
                <c:pt idx="2793">
                  <c:v>41830</c:v>
                </c:pt>
                <c:pt idx="2794">
                  <c:v>41829</c:v>
                </c:pt>
                <c:pt idx="2795">
                  <c:v>41828</c:v>
                </c:pt>
                <c:pt idx="2796">
                  <c:v>41827</c:v>
                </c:pt>
                <c:pt idx="2797">
                  <c:v>41824</c:v>
                </c:pt>
                <c:pt idx="2798">
                  <c:v>41823</c:v>
                </c:pt>
                <c:pt idx="2799">
                  <c:v>41822</c:v>
                </c:pt>
                <c:pt idx="2800">
                  <c:v>41821</c:v>
                </c:pt>
                <c:pt idx="2801">
                  <c:v>41820</c:v>
                </c:pt>
                <c:pt idx="2802">
                  <c:v>41817</c:v>
                </c:pt>
                <c:pt idx="2803">
                  <c:v>41816</c:v>
                </c:pt>
                <c:pt idx="2804">
                  <c:v>41815</c:v>
                </c:pt>
                <c:pt idx="2805">
                  <c:v>41814</c:v>
                </c:pt>
                <c:pt idx="2806">
                  <c:v>41813</c:v>
                </c:pt>
                <c:pt idx="2807">
                  <c:v>41810</c:v>
                </c:pt>
                <c:pt idx="2808">
                  <c:v>41809</c:v>
                </c:pt>
                <c:pt idx="2809">
                  <c:v>41808</c:v>
                </c:pt>
                <c:pt idx="2810">
                  <c:v>41807</c:v>
                </c:pt>
                <c:pt idx="2811">
                  <c:v>41806</c:v>
                </c:pt>
                <c:pt idx="2812">
                  <c:v>41803</c:v>
                </c:pt>
                <c:pt idx="2813">
                  <c:v>41802</c:v>
                </c:pt>
                <c:pt idx="2814">
                  <c:v>41801</c:v>
                </c:pt>
                <c:pt idx="2815">
                  <c:v>41800</c:v>
                </c:pt>
                <c:pt idx="2816">
                  <c:v>41799</c:v>
                </c:pt>
                <c:pt idx="2817">
                  <c:v>41796</c:v>
                </c:pt>
                <c:pt idx="2818">
                  <c:v>41795</c:v>
                </c:pt>
                <c:pt idx="2819">
                  <c:v>41794</c:v>
                </c:pt>
                <c:pt idx="2820">
                  <c:v>41793</c:v>
                </c:pt>
                <c:pt idx="2821">
                  <c:v>41792</c:v>
                </c:pt>
                <c:pt idx="2822">
                  <c:v>41789</c:v>
                </c:pt>
                <c:pt idx="2823">
                  <c:v>41788</c:v>
                </c:pt>
                <c:pt idx="2824">
                  <c:v>41787</c:v>
                </c:pt>
                <c:pt idx="2825">
                  <c:v>41786</c:v>
                </c:pt>
                <c:pt idx="2826">
                  <c:v>41785</c:v>
                </c:pt>
                <c:pt idx="2827">
                  <c:v>41782</c:v>
                </c:pt>
                <c:pt idx="2828">
                  <c:v>41781</c:v>
                </c:pt>
                <c:pt idx="2829">
                  <c:v>41780</c:v>
                </c:pt>
                <c:pt idx="2830">
                  <c:v>41779</c:v>
                </c:pt>
                <c:pt idx="2831">
                  <c:v>41778</c:v>
                </c:pt>
                <c:pt idx="2832">
                  <c:v>41775</c:v>
                </c:pt>
                <c:pt idx="2833">
                  <c:v>41774</c:v>
                </c:pt>
                <c:pt idx="2834">
                  <c:v>41773</c:v>
                </c:pt>
                <c:pt idx="2835">
                  <c:v>41772</c:v>
                </c:pt>
                <c:pt idx="2836">
                  <c:v>41771</c:v>
                </c:pt>
                <c:pt idx="2837">
                  <c:v>41768</c:v>
                </c:pt>
                <c:pt idx="2838">
                  <c:v>41767</c:v>
                </c:pt>
                <c:pt idx="2839">
                  <c:v>41766</c:v>
                </c:pt>
                <c:pt idx="2840">
                  <c:v>41765</c:v>
                </c:pt>
                <c:pt idx="2841">
                  <c:v>41764</c:v>
                </c:pt>
                <c:pt idx="2842">
                  <c:v>41761</c:v>
                </c:pt>
                <c:pt idx="2843">
                  <c:v>41760</c:v>
                </c:pt>
                <c:pt idx="2844">
                  <c:v>41759</c:v>
                </c:pt>
                <c:pt idx="2845">
                  <c:v>41758</c:v>
                </c:pt>
                <c:pt idx="2846">
                  <c:v>41757</c:v>
                </c:pt>
                <c:pt idx="2847">
                  <c:v>41754</c:v>
                </c:pt>
                <c:pt idx="2848">
                  <c:v>41753</c:v>
                </c:pt>
                <c:pt idx="2849">
                  <c:v>41752</c:v>
                </c:pt>
                <c:pt idx="2850">
                  <c:v>41751</c:v>
                </c:pt>
                <c:pt idx="2851">
                  <c:v>41750</c:v>
                </c:pt>
                <c:pt idx="2852">
                  <c:v>41747</c:v>
                </c:pt>
                <c:pt idx="2853">
                  <c:v>41746</c:v>
                </c:pt>
                <c:pt idx="2854">
                  <c:v>41745</c:v>
                </c:pt>
                <c:pt idx="2855">
                  <c:v>41744</c:v>
                </c:pt>
                <c:pt idx="2856">
                  <c:v>41743</c:v>
                </c:pt>
                <c:pt idx="2857">
                  <c:v>41740</c:v>
                </c:pt>
                <c:pt idx="2858">
                  <c:v>41739</c:v>
                </c:pt>
                <c:pt idx="2859">
                  <c:v>41738</c:v>
                </c:pt>
                <c:pt idx="2860">
                  <c:v>41737</c:v>
                </c:pt>
                <c:pt idx="2861">
                  <c:v>41736</c:v>
                </c:pt>
                <c:pt idx="2862">
                  <c:v>41733</c:v>
                </c:pt>
                <c:pt idx="2863">
                  <c:v>41732</c:v>
                </c:pt>
                <c:pt idx="2864">
                  <c:v>41731</c:v>
                </c:pt>
                <c:pt idx="2865">
                  <c:v>41730</c:v>
                </c:pt>
                <c:pt idx="2866">
                  <c:v>41729</c:v>
                </c:pt>
                <c:pt idx="2867">
                  <c:v>41726</c:v>
                </c:pt>
                <c:pt idx="2868">
                  <c:v>41725</c:v>
                </c:pt>
                <c:pt idx="2869">
                  <c:v>41724</c:v>
                </c:pt>
                <c:pt idx="2870">
                  <c:v>41723</c:v>
                </c:pt>
                <c:pt idx="2871">
                  <c:v>41722</c:v>
                </c:pt>
                <c:pt idx="2872">
                  <c:v>41719</c:v>
                </c:pt>
                <c:pt idx="2873">
                  <c:v>41718</c:v>
                </c:pt>
                <c:pt idx="2874">
                  <c:v>41717</c:v>
                </c:pt>
                <c:pt idx="2875">
                  <c:v>41716</c:v>
                </c:pt>
                <c:pt idx="2876">
                  <c:v>41715</c:v>
                </c:pt>
                <c:pt idx="2877">
                  <c:v>41712</c:v>
                </c:pt>
                <c:pt idx="2878">
                  <c:v>41711</c:v>
                </c:pt>
                <c:pt idx="2879">
                  <c:v>41710</c:v>
                </c:pt>
                <c:pt idx="2880">
                  <c:v>41709</c:v>
                </c:pt>
                <c:pt idx="2881">
                  <c:v>41708</c:v>
                </c:pt>
                <c:pt idx="2882">
                  <c:v>41705</c:v>
                </c:pt>
                <c:pt idx="2883">
                  <c:v>41704</c:v>
                </c:pt>
                <c:pt idx="2884">
                  <c:v>41703</c:v>
                </c:pt>
                <c:pt idx="2885">
                  <c:v>41702</c:v>
                </c:pt>
                <c:pt idx="2886">
                  <c:v>41701</c:v>
                </c:pt>
                <c:pt idx="2887">
                  <c:v>41698</c:v>
                </c:pt>
                <c:pt idx="2888">
                  <c:v>41697</c:v>
                </c:pt>
                <c:pt idx="2889">
                  <c:v>41696</c:v>
                </c:pt>
                <c:pt idx="2890">
                  <c:v>41695</c:v>
                </c:pt>
                <c:pt idx="2891">
                  <c:v>41694</c:v>
                </c:pt>
                <c:pt idx="2892">
                  <c:v>41691</c:v>
                </c:pt>
                <c:pt idx="2893">
                  <c:v>41690</c:v>
                </c:pt>
                <c:pt idx="2894">
                  <c:v>41689</c:v>
                </c:pt>
                <c:pt idx="2895">
                  <c:v>41688</c:v>
                </c:pt>
                <c:pt idx="2896">
                  <c:v>41687</c:v>
                </c:pt>
                <c:pt idx="2897">
                  <c:v>41684</c:v>
                </c:pt>
                <c:pt idx="2898">
                  <c:v>41683</c:v>
                </c:pt>
                <c:pt idx="2899">
                  <c:v>41682</c:v>
                </c:pt>
                <c:pt idx="2900">
                  <c:v>41681</c:v>
                </c:pt>
                <c:pt idx="2901">
                  <c:v>41680</c:v>
                </c:pt>
                <c:pt idx="2902">
                  <c:v>41677</c:v>
                </c:pt>
                <c:pt idx="2903">
                  <c:v>41676</c:v>
                </c:pt>
                <c:pt idx="2904">
                  <c:v>41675</c:v>
                </c:pt>
                <c:pt idx="2905">
                  <c:v>41674</c:v>
                </c:pt>
                <c:pt idx="2906">
                  <c:v>41673</c:v>
                </c:pt>
                <c:pt idx="2907">
                  <c:v>41670</c:v>
                </c:pt>
                <c:pt idx="2908">
                  <c:v>41669</c:v>
                </c:pt>
                <c:pt idx="2909">
                  <c:v>41668</c:v>
                </c:pt>
                <c:pt idx="2910">
                  <c:v>41667</c:v>
                </c:pt>
                <c:pt idx="2911">
                  <c:v>41666</c:v>
                </c:pt>
                <c:pt idx="2912">
                  <c:v>41663</c:v>
                </c:pt>
                <c:pt idx="2913">
                  <c:v>41662</c:v>
                </c:pt>
                <c:pt idx="2914">
                  <c:v>41661</c:v>
                </c:pt>
                <c:pt idx="2915">
                  <c:v>41660</c:v>
                </c:pt>
                <c:pt idx="2916">
                  <c:v>41659</c:v>
                </c:pt>
                <c:pt idx="2917">
                  <c:v>41656</c:v>
                </c:pt>
                <c:pt idx="2918">
                  <c:v>41655</c:v>
                </c:pt>
                <c:pt idx="2919">
                  <c:v>41654</c:v>
                </c:pt>
                <c:pt idx="2920">
                  <c:v>41653</c:v>
                </c:pt>
                <c:pt idx="2921">
                  <c:v>41652</c:v>
                </c:pt>
                <c:pt idx="2922">
                  <c:v>41649</c:v>
                </c:pt>
                <c:pt idx="2923">
                  <c:v>41648</c:v>
                </c:pt>
                <c:pt idx="2924">
                  <c:v>41647</c:v>
                </c:pt>
                <c:pt idx="2925">
                  <c:v>41646</c:v>
                </c:pt>
                <c:pt idx="2926">
                  <c:v>41645</c:v>
                </c:pt>
                <c:pt idx="2927">
                  <c:v>41642</c:v>
                </c:pt>
                <c:pt idx="2928">
                  <c:v>41641</c:v>
                </c:pt>
                <c:pt idx="2929">
                  <c:v>41640</c:v>
                </c:pt>
                <c:pt idx="2930">
                  <c:v>41639</c:v>
                </c:pt>
                <c:pt idx="2931">
                  <c:v>41638</c:v>
                </c:pt>
                <c:pt idx="2932">
                  <c:v>41635</c:v>
                </c:pt>
                <c:pt idx="2933">
                  <c:v>41634</c:v>
                </c:pt>
                <c:pt idx="2934">
                  <c:v>41633</c:v>
                </c:pt>
                <c:pt idx="2935">
                  <c:v>41632</c:v>
                </c:pt>
                <c:pt idx="2936">
                  <c:v>41631</c:v>
                </c:pt>
                <c:pt idx="2937">
                  <c:v>41628</c:v>
                </c:pt>
                <c:pt idx="2938">
                  <c:v>41627</c:v>
                </c:pt>
                <c:pt idx="2939">
                  <c:v>41626</c:v>
                </c:pt>
                <c:pt idx="2940">
                  <c:v>41625</c:v>
                </c:pt>
                <c:pt idx="2941">
                  <c:v>41624</c:v>
                </c:pt>
                <c:pt idx="2942">
                  <c:v>41621</c:v>
                </c:pt>
                <c:pt idx="2943">
                  <c:v>41620</c:v>
                </c:pt>
                <c:pt idx="2944">
                  <c:v>41619</c:v>
                </c:pt>
                <c:pt idx="2945">
                  <c:v>41618</c:v>
                </c:pt>
                <c:pt idx="2946">
                  <c:v>41617</c:v>
                </c:pt>
                <c:pt idx="2947">
                  <c:v>41614</c:v>
                </c:pt>
                <c:pt idx="2948">
                  <c:v>41613</c:v>
                </c:pt>
                <c:pt idx="2949">
                  <c:v>41612</c:v>
                </c:pt>
                <c:pt idx="2950">
                  <c:v>41611</c:v>
                </c:pt>
                <c:pt idx="2951">
                  <c:v>41610</c:v>
                </c:pt>
                <c:pt idx="2952">
                  <c:v>41607</c:v>
                </c:pt>
                <c:pt idx="2953">
                  <c:v>41606</c:v>
                </c:pt>
                <c:pt idx="2954">
                  <c:v>41605</c:v>
                </c:pt>
                <c:pt idx="2955">
                  <c:v>41604</c:v>
                </c:pt>
                <c:pt idx="2956">
                  <c:v>41603</c:v>
                </c:pt>
                <c:pt idx="2957">
                  <c:v>41600</c:v>
                </c:pt>
                <c:pt idx="2958">
                  <c:v>41599</c:v>
                </c:pt>
                <c:pt idx="2959">
                  <c:v>41598</c:v>
                </c:pt>
                <c:pt idx="2960">
                  <c:v>41597</c:v>
                </c:pt>
                <c:pt idx="2961">
                  <c:v>41596</c:v>
                </c:pt>
                <c:pt idx="2962">
                  <c:v>41593</c:v>
                </c:pt>
                <c:pt idx="2963">
                  <c:v>41592</c:v>
                </c:pt>
                <c:pt idx="2964">
                  <c:v>41591</c:v>
                </c:pt>
                <c:pt idx="2965">
                  <c:v>41590</c:v>
                </c:pt>
                <c:pt idx="2966">
                  <c:v>41589</c:v>
                </c:pt>
                <c:pt idx="2967">
                  <c:v>41586</c:v>
                </c:pt>
                <c:pt idx="2968">
                  <c:v>41585</c:v>
                </c:pt>
                <c:pt idx="2969">
                  <c:v>41584</c:v>
                </c:pt>
                <c:pt idx="2970">
                  <c:v>41583</c:v>
                </c:pt>
                <c:pt idx="2971">
                  <c:v>41582</c:v>
                </c:pt>
                <c:pt idx="2972">
                  <c:v>41579</c:v>
                </c:pt>
                <c:pt idx="2973">
                  <c:v>41578</c:v>
                </c:pt>
                <c:pt idx="2974">
                  <c:v>41577</c:v>
                </c:pt>
                <c:pt idx="2975">
                  <c:v>41576</c:v>
                </c:pt>
                <c:pt idx="2976">
                  <c:v>41575</c:v>
                </c:pt>
                <c:pt idx="2977">
                  <c:v>41572</c:v>
                </c:pt>
                <c:pt idx="2978">
                  <c:v>41571</c:v>
                </c:pt>
                <c:pt idx="2979">
                  <c:v>41570</c:v>
                </c:pt>
                <c:pt idx="2980">
                  <c:v>41569</c:v>
                </c:pt>
                <c:pt idx="2981">
                  <c:v>41568</c:v>
                </c:pt>
                <c:pt idx="2982">
                  <c:v>41565</c:v>
                </c:pt>
                <c:pt idx="2983">
                  <c:v>41564</c:v>
                </c:pt>
                <c:pt idx="2984">
                  <c:v>41563</c:v>
                </c:pt>
                <c:pt idx="2985">
                  <c:v>41562</c:v>
                </c:pt>
                <c:pt idx="2986">
                  <c:v>41561</c:v>
                </c:pt>
                <c:pt idx="2987">
                  <c:v>41558</c:v>
                </c:pt>
                <c:pt idx="2988">
                  <c:v>41557</c:v>
                </c:pt>
                <c:pt idx="2989">
                  <c:v>41556</c:v>
                </c:pt>
                <c:pt idx="2990">
                  <c:v>41555</c:v>
                </c:pt>
                <c:pt idx="2991">
                  <c:v>41554</c:v>
                </c:pt>
                <c:pt idx="2992">
                  <c:v>41551</c:v>
                </c:pt>
                <c:pt idx="2993">
                  <c:v>41550</c:v>
                </c:pt>
                <c:pt idx="2994">
                  <c:v>41549</c:v>
                </c:pt>
                <c:pt idx="2995">
                  <c:v>41548</c:v>
                </c:pt>
                <c:pt idx="2996">
                  <c:v>41547</c:v>
                </c:pt>
                <c:pt idx="2997">
                  <c:v>41544</c:v>
                </c:pt>
                <c:pt idx="2998">
                  <c:v>41543</c:v>
                </c:pt>
                <c:pt idx="2999">
                  <c:v>41542</c:v>
                </c:pt>
                <c:pt idx="3000">
                  <c:v>41541</c:v>
                </c:pt>
                <c:pt idx="3001">
                  <c:v>41540</c:v>
                </c:pt>
                <c:pt idx="3002">
                  <c:v>41537</c:v>
                </c:pt>
                <c:pt idx="3003">
                  <c:v>41536</c:v>
                </c:pt>
                <c:pt idx="3004">
                  <c:v>41535</c:v>
                </c:pt>
                <c:pt idx="3005">
                  <c:v>41534</c:v>
                </c:pt>
                <c:pt idx="3006">
                  <c:v>41533</c:v>
                </c:pt>
                <c:pt idx="3007">
                  <c:v>41530</c:v>
                </c:pt>
                <c:pt idx="3008">
                  <c:v>41529</c:v>
                </c:pt>
                <c:pt idx="3009">
                  <c:v>41528</c:v>
                </c:pt>
                <c:pt idx="3010">
                  <c:v>41527</c:v>
                </c:pt>
                <c:pt idx="3011">
                  <c:v>41526</c:v>
                </c:pt>
                <c:pt idx="3012">
                  <c:v>41523</c:v>
                </c:pt>
                <c:pt idx="3013">
                  <c:v>41522</c:v>
                </c:pt>
                <c:pt idx="3014">
                  <c:v>41521</c:v>
                </c:pt>
                <c:pt idx="3015">
                  <c:v>41520</c:v>
                </c:pt>
                <c:pt idx="3016">
                  <c:v>41519</c:v>
                </c:pt>
                <c:pt idx="3017">
                  <c:v>41516</c:v>
                </c:pt>
                <c:pt idx="3018">
                  <c:v>41515</c:v>
                </c:pt>
                <c:pt idx="3019">
                  <c:v>41514</c:v>
                </c:pt>
                <c:pt idx="3020">
                  <c:v>41513</c:v>
                </c:pt>
                <c:pt idx="3021">
                  <c:v>41512</c:v>
                </c:pt>
                <c:pt idx="3022">
                  <c:v>41509</c:v>
                </c:pt>
                <c:pt idx="3023">
                  <c:v>41508</c:v>
                </c:pt>
                <c:pt idx="3024">
                  <c:v>41507</c:v>
                </c:pt>
                <c:pt idx="3025">
                  <c:v>41506</c:v>
                </c:pt>
                <c:pt idx="3026">
                  <c:v>41505</c:v>
                </c:pt>
                <c:pt idx="3027">
                  <c:v>41502</c:v>
                </c:pt>
                <c:pt idx="3028">
                  <c:v>41501</c:v>
                </c:pt>
                <c:pt idx="3029">
                  <c:v>41500</c:v>
                </c:pt>
                <c:pt idx="3030">
                  <c:v>41499</c:v>
                </c:pt>
                <c:pt idx="3031">
                  <c:v>41498</c:v>
                </c:pt>
                <c:pt idx="3032">
                  <c:v>41495</c:v>
                </c:pt>
                <c:pt idx="3033">
                  <c:v>41494</c:v>
                </c:pt>
                <c:pt idx="3034">
                  <c:v>41493</c:v>
                </c:pt>
                <c:pt idx="3035">
                  <c:v>41492</c:v>
                </c:pt>
                <c:pt idx="3036">
                  <c:v>41491</c:v>
                </c:pt>
                <c:pt idx="3037">
                  <c:v>41488</c:v>
                </c:pt>
                <c:pt idx="3038">
                  <c:v>41487</c:v>
                </c:pt>
                <c:pt idx="3039">
                  <c:v>41486</c:v>
                </c:pt>
                <c:pt idx="3040">
                  <c:v>41485</c:v>
                </c:pt>
                <c:pt idx="3041">
                  <c:v>41484</c:v>
                </c:pt>
                <c:pt idx="3042">
                  <c:v>41481</c:v>
                </c:pt>
                <c:pt idx="3043">
                  <c:v>41480</c:v>
                </c:pt>
                <c:pt idx="3044">
                  <c:v>41479</c:v>
                </c:pt>
                <c:pt idx="3045">
                  <c:v>41478</c:v>
                </c:pt>
                <c:pt idx="3046">
                  <c:v>41477</c:v>
                </c:pt>
                <c:pt idx="3047">
                  <c:v>41474</c:v>
                </c:pt>
                <c:pt idx="3048">
                  <c:v>41473</c:v>
                </c:pt>
                <c:pt idx="3049">
                  <c:v>41472</c:v>
                </c:pt>
                <c:pt idx="3050">
                  <c:v>41471</c:v>
                </c:pt>
                <c:pt idx="3051">
                  <c:v>41470</c:v>
                </c:pt>
                <c:pt idx="3052">
                  <c:v>41467</c:v>
                </c:pt>
                <c:pt idx="3053">
                  <c:v>41466</c:v>
                </c:pt>
                <c:pt idx="3054">
                  <c:v>41465</c:v>
                </c:pt>
                <c:pt idx="3055">
                  <c:v>41464</c:v>
                </c:pt>
                <c:pt idx="3056">
                  <c:v>41463</c:v>
                </c:pt>
                <c:pt idx="3057">
                  <c:v>41460</c:v>
                </c:pt>
                <c:pt idx="3058">
                  <c:v>41459</c:v>
                </c:pt>
                <c:pt idx="3059">
                  <c:v>41458</c:v>
                </c:pt>
                <c:pt idx="3060">
                  <c:v>41457</c:v>
                </c:pt>
                <c:pt idx="3061">
                  <c:v>41456</c:v>
                </c:pt>
                <c:pt idx="3062">
                  <c:v>41453</c:v>
                </c:pt>
                <c:pt idx="3063">
                  <c:v>41452</c:v>
                </c:pt>
                <c:pt idx="3064">
                  <c:v>41451</c:v>
                </c:pt>
                <c:pt idx="3065">
                  <c:v>41450</c:v>
                </c:pt>
                <c:pt idx="3066">
                  <c:v>41449</c:v>
                </c:pt>
                <c:pt idx="3067">
                  <c:v>41446</c:v>
                </c:pt>
                <c:pt idx="3068">
                  <c:v>41445</c:v>
                </c:pt>
                <c:pt idx="3069">
                  <c:v>41444</c:v>
                </c:pt>
                <c:pt idx="3070">
                  <c:v>41443</c:v>
                </c:pt>
                <c:pt idx="3071">
                  <c:v>41442</c:v>
                </c:pt>
                <c:pt idx="3072">
                  <c:v>41439</c:v>
                </c:pt>
                <c:pt idx="3073">
                  <c:v>41438</c:v>
                </c:pt>
                <c:pt idx="3074">
                  <c:v>41437</c:v>
                </c:pt>
                <c:pt idx="3075">
                  <c:v>41436</c:v>
                </c:pt>
                <c:pt idx="3076">
                  <c:v>41435</c:v>
                </c:pt>
                <c:pt idx="3077">
                  <c:v>41432</c:v>
                </c:pt>
                <c:pt idx="3078">
                  <c:v>41431</c:v>
                </c:pt>
                <c:pt idx="3079">
                  <c:v>41430</c:v>
                </c:pt>
                <c:pt idx="3080">
                  <c:v>41429</c:v>
                </c:pt>
                <c:pt idx="3081">
                  <c:v>41428</c:v>
                </c:pt>
                <c:pt idx="3082">
                  <c:v>41425</c:v>
                </c:pt>
                <c:pt idx="3083">
                  <c:v>41424</c:v>
                </c:pt>
                <c:pt idx="3084">
                  <c:v>41423</c:v>
                </c:pt>
                <c:pt idx="3085">
                  <c:v>41422</c:v>
                </c:pt>
                <c:pt idx="3086">
                  <c:v>41421</c:v>
                </c:pt>
                <c:pt idx="3087">
                  <c:v>41418</c:v>
                </c:pt>
                <c:pt idx="3088">
                  <c:v>41417</c:v>
                </c:pt>
                <c:pt idx="3089">
                  <c:v>41416</c:v>
                </c:pt>
                <c:pt idx="3090">
                  <c:v>41415</c:v>
                </c:pt>
                <c:pt idx="3091">
                  <c:v>41414</c:v>
                </c:pt>
                <c:pt idx="3092">
                  <c:v>41411</c:v>
                </c:pt>
                <c:pt idx="3093">
                  <c:v>41410</c:v>
                </c:pt>
                <c:pt idx="3094">
                  <c:v>41409</c:v>
                </c:pt>
                <c:pt idx="3095">
                  <c:v>41408</c:v>
                </c:pt>
                <c:pt idx="3096">
                  <c:v>41407</c:v>
                </c:pt>
                <c:pt idx="3097">
                  <c:v>41404</c:v>
                </c:pt>
                <c:pt idx="3098">
                  <c:v>41403</c:v>
                </c:pt>
                <c:pt idx="3099">
                  <c:v>41402</c:v>
                </c:pt>
                <c:pt idx="3100">
                  <c:v>41401</c:v>
                </c:pt>
                <c:pt idx="3101">
                  <c:v>41400</c:v>
                </c:pt>
                <c:pt idx="3102">
                  <c:v>41397</c:v>
                </c:pt>
                <c:pt idx="3103">
                  <c:v>41396</c:v>
                </c:pt>
                <c:pt idx="3104">
                  <c:v>41395</c:v>
                </c:pt>
                <c:pt idx="3105">
                  <c:v>41394</c:v>
                </c:pt>
                <c:pt idx="3106">
                  <c:v>41393</c:v>
                </c:pt>
                <c:pt idx="3107">
                  <c:v>41390</c:v>
                </c:pt>
                <c:pt idx="3108">
                  <c:v>41389</c:v>
                </c:pt>
                <c:pt idx="3109">
                  <c:v>41388</c:v>
                </c:pt>
                <c:pt idx="3110">
                  <c:v>41387</c:v>
                </c:pt>
                <c:pt idx="3111">
                  <c:v>41386</c:v>
                </c:pt>
                <c:pt idx="3112">
                  <c:v>41383</c:v>
                </c:pt>
                <c:pt idx="3113">
                  <c:v>41382</c:v>
                </c:pt>
                <c:pt idx="3114">
                  <c:v>41381</c:v>
                </c:pt>
                <c:pt idx="3115">
                  <c:v>41380</c:v>
                </c:pt>
                <c:pt idx="3116">
                  <c:v>41379</c:v>
                </c:pt>
                <c:pt idx="3117">
                  <c:v>41376</c:v>
                </c:pt>
                <c:pt idx="3118">
                  <c:v>41375</c:v>
                </c:pt>
                <c:pt idx="3119">
                  <c:v>41374</c:v>
                </c:pt>
                <c:pt idx="3120">
                  <c:v>41373</c:v>
                </c:pt>
                <c:pt idx="3121">
                  <c:v>41372</c:v>
                </c:pt>
                <c:pt idx="3122">
                  <c:v>41369</c:v>
                </c:pt>
                <c:pt idx="3123">
                  <c:v>41368</c:v>
                </c:pt>
                <c:pt idx="3124">
                  <c:v>41367</c:v>
                </c:pt>
                <c:pt idx="3125">
                  <c:v>41366</c:v>
                </c:pt>
                <c:pt idx="3126">
                  <c:v>41365</c:v>
                </c:pt>
                <c:pt idx="3127">
                  <c:v>41362</c:v>
                </c:pt>
                <c:pt idx="3128">
                  <c:v>41361</c:v>
                </c:pt>
                <c:pt idx="3129">
                  <c:v>41360</c:v>
                </c:pt>
                <c:pt idx="3130">
                  <c:v>41359</c:v>
                </c:pt>
                <c:pt idx="3131">
                  <c:v>41358</c:v>
                </c:pt>
                <c:pt idx="3132">
                  <c:v>41355</c:v>
                </c:pt>
                <c:pt idx="3133">
                  <c:v>41354</c:v>
                </c:pt>
                <c:pt idx="3134">
                  <c:v>41353</c:v>
                </c:pt>
                <c:pt idx="3135">
                  <c:v>41352</c:v>
                </c:pt>
                <c:pt idx="3136">
                  <c:v>41351</c:v>
                </c:pt>
                <c:pt idx="3137">
                  <c:v>41348</c:v>
                </c:pt>
                <c:pt idx="3138">
                  <c:v>41347</c:v>
                </c:pt>
                <c:pt idx="3139">
                  <c:v>41346</c:v>
                </c:pt>
                <c:pt idx="3140">
                  <c:v>41345</c:v>
                </c:pt>
                <c:pt idx="3141">
                  <c:v>41344</c:v>
                </c:pt>
                <c:pt idx="3142">
                  <c:v>41341</c:v>
                </c:pt>
                <c:pt idx="3143">
                  <c:v>41340</c:v>
                </c:pt>
                <c:pt idx="3144">
                  <c:v>41339</c:v>
                </c:pt>
                <c:pt idx="3145">
                  <c:v>41338</c:v>
                </c:pt>
                <c:pt idx="3146">
                  <c:v>41337</c:v>
                </c:pt>
                <c:pt idx="3147">
                  <c:v>41334</c:v>
                </c:pt>
                <c:pt idx="3148">
                  <c:v>41333</c:v>
                </c:pt>
                <c:pt idx="3149">
                  <c:v>41332</c:v>
                </c:pt>
                <c:pt idx="3150">
                  <c:v>41331</c:v>
                </c:pt>
                <c:pt idx="3151">
                  <c:v>41330</c:v>
                </c:pt>
                <c:pt idx="3152">
                  <c:v>41327</c:v>
                </c:pt>
                <c:pt idx="3153">
                  <c:v>41326</c:v>
                </c:pt>
                <c:pt idx="3154">
                  <c:v>41325</c:v>
                </c:pt>
                <c:pt idx="3155">
                  <c:v>41324</c:v>
                </c:pt>
                <c:pt idx="3156">
                  <c:v>41323</c:v>
                </c:pt>
                <c:pt idx="3157">
                  <c:v>41320</c:v>
                </c:pt>
                <c:pt idx="3158">
                  <c:v>41319</c:v>
                </c:pt>
                <c:pt idx="3159">
                  <c:v>41318</c:v>
                </c:pt>
                <c:pt idx="3160">
                  <c:v>41317</c:v>
                </c:pt>
                <c:pt idx="3161">
                  <c:v>41316</c:v>
                </c:pt>
                <c:pt idx="3162">
                  <c:v>41313</c:v>
                </c:pt>
                <c:pt idx="3163">
                  <c:v>41312</c:v>
                </c:pt>
                <c:pt idx="3164">
                  <c:v>41311</c:v>
                </c:pt>
                <c:pt idx="3165">
                  <c:v>41310</c:v>
                </c:pt>
                <c:pt idx="3166">
                  <c:v>41309</c:v>
                </c:pt>
                <c:pt idx="3167">
                  <c:v>41306</c:v>
                </c:pt>
                <c:pt idx="3168">
                  <c:v>41305</c:v>
                </c:pt>
                <c:pt idx="3169">
                  <c:v>41304</c:v>
                </c:pt>
                <c:pt idx="3170">
                  <c:v>41303</c:v>
                </c:pt>
                <c:pt idx="3171">
                  <c:v>41302</c:v>
                </c:pt>
                <c:pt idx="3172">
                  <c:v>41299</c:v>
                </c:pt>
                <c:pt idx="3173">
                  <c:v>41298</c:v>
                </c:pt>
                <c:pt idx="3174">
                  <c:v>41297</c:v>
                </c:pt>
                <c:pt idx="3175">
                  <c:v>41296</c:v>
                </c:pt>
                <c:pt idx="3176">
                  <c:v>41295</c:v>
                </c:pt>
                <c:pt idx="3177">
                  <c:v>41292</c:v>
                </c:pt>
                <c:pt idx="3178">
                  <c:v>41291</c:v>
                </c:pt>
                <c:pt idx="3179">
                  <c:v>41290</c:v>
                </c:pt>
                <c:pt idx="3180">
                  <c:v>41289</c:v>
                </c:pt>
                <c:pt idx="3181">
                  <c:v>41288</c:v>
                </c:pt>
                <c:pt idx="3182">
                  <c:v>41285</c:v>
                </c:pt>
                <c:pt idx="3183">
                  <c:v>41284</c:v>
                </c:pt>
                <c:pt idx="3184">
                  <c:v>41283</c:v>
                </c:pt>
                <c:pt idx="3185">
                  <c:v>41282</c:v>
                </c:pt>
                <c:pt idx="3186">
                  <c:v>41281</c:v>
                </c:pt>
                <c:pt idx="3187">
                  <c:v>41278</c:v>
                </c:pt>
                <c:pt idx="3188">
                  <c:v>41277</c:v>
                </c:pt>
                <c:pt idx="3189">
                  <c:v>41276</c:v>
                </c:pt>
                <c:pt idx="3190">
                  <c:v>41275</c:v>
                </c:pt>
                <c:pt idx="3191">
                  <c:v>41274</c:v>
                </c:pt>
                <c:pt idx="3192">
                  <c:v>41271</c:v>
                </c:pt>
                <c:pt idx="3193">
                  <c:v>41270</c:v>
                </c:pt>
                <c:pt idx="3194">
                  <c:v>41269</c:v>
                </c:pt>
                <c:pt idx="3195">
                  <c:v>41268</c:v>
                </c:pt>
                <c:pt idx="3196">
                  <c:v>41267</c:v>
                </c:pt>
                <c:pt idx="3197">
                  <c:v>41264</c:v>
                </c:pt>
                <c:pt idx="3198">
                  <c:v>41263</c:v>
                </c:pt>
                <c:pt idx="3199">
                  <c:v>41262</c:v>
                </c:pt>
                <c:pt idx="3200">
                  <c:v>41261</c:v>
                </c:pt>
                <c:pt idx="3201">
                  <c:v>41260</c:v>
                </c:pt>
                <c:pt idx="3202">
                  <c:v>41257</c:v>
                </c:pt>
                <c:pt idx="3203">
                  <c:v>41256</c:v>
                </c:pt>
                <c:pt idx="3204">
                  <c:v>41255</c:v>
                </c:pt>
                <c:pt idx="3205">
                  <c:v>41254</c:v>
                </c:pt>
                <c:pt idx="3206">
                  <c:v>41253</c:v>
                </c:pt>
                <c:pt idx="3207">
                  <c:v>41250</c:v>
                </c:pt>
                <c:pt idx="3208">
                  <c:v>41249</c:v>
                </c:pt>
                <c:pt idx="3209">
                  <c:v>41248</c:v>
                </c:pt>
                <c:pt idx="3210">
                  <c:v>41247</c:v>
                </c:pt>
                <c:pt idx="3211">
                  <c:v>41246</c:v>
                </c:pt>
                <c:pt idx="3212">
                  <c:v>41243</c:v>
                </c:pt>
                <c:pt idx="3213">
                  <c:v>41242</c:v>
                </c:pt>
                <c:pt idx="3214">
                  <c:v>41241</c:v>
                </c:pt>
                <c:pt idx="3215">
                  <c:v>41240</c:v>
                </c:pt>
                <c:pt idx="3216">
                  <c:v>41239</c:v>
                </c:pt>
                <c:pt idx="3217">
                  <c:v>41236</c:v>
                </c:pt>
                <c:pt idx="3218">
                  <c:v>41235</c:v>
                </c:pt>
                <c:pt idx="3219">
                  <c:v>41234</c:v>
                </c:pt>
                <c:pt idx="3220">
                  <c:v>41233</c:v>
                </c:pt>
                <c:pt idx="3221">
                  <c:v>41232</c:v>
                </c:pt>
                <c:pt idx="3222">
                  <c:v>41229</c:v>
                </c:pt>
                <c:pt idx="3223">
                  <c:v>41228</c:v>
                </c:pt>
                <c:pt idx="3224">
                  <c:v>41227</c:v>
                </c:pt>
                <c:pt idx="3225">
                  <c:v>41226</c:v>
                </c:pt>
                <c:pt idx="3226">
                  <c:v>41225</c:v>
                </c:pt>
                <c:pt idx="3227">
                  <c:v>41222</c:v>
                </c:pt>
                <c:pt idx="3228">
                  <c:v>41221</c:v>
                </c:pt>
                <c:pt idx="3229">
                  <c:v>41220</c:v>
                </c:pt>
                <c:pt idx="3230">
                  <c:v>41219</c:v>
                </c:pt>
                <c:pt idx="3231">
                  <c:v>41218</c:v>
                </c:pt>
                <c:pt idx="3232">
                  <c:v>41215</c:v>
                </c:pt>
                <c:pt idx="3233">
                  <c:v>41214</c:v>
                </c:pt>
                <c:pt idx="3234">
                  <c:v>41213</c:v>
                </c:pt>
                <c:pt idx="3235">
                  <c:v>41212</c:v>
                </c:pt>
                <c:pt idx="3236">
                  <c:v>41211</c:v>
                </c:pt>
                <c:pt idx="3237">
                  <c:v>41208</c:v>
                </c:pt>
                <c:pt idx="3238">
                  <c:v>41207</c:v>
                </c:pt>
                <c:pt idx="3239">
                  <c:v>41206</c:v>
                </c:pt>
                <c:pt idx="3240">
                  <c:v>41205</c:v>
                </c:pt>
                <c:pt idx="3241">
                  <c:v>41204</c:v>
                </c:pt>
                <c:pt idx="3242">
                  <c:v>41201</c:v>
                </c:pt>
                <c:pt idx="3243">
                  <c:v>41200</c:v>
                </c:pt>
                <c:pt idx="3244">
                  <c:v>41199</c:v>
                </c:pt>
                <c:pt idx="3245">
                  <c:v>41198</c:v>
                </c:pt>
                <c:pt idx="3246">
                  <c:v>41197</c:v>
                </c:pt>
                <c:pt idx="3247">
                  <c:v>41194</c:v>
                </c:pt>
                <c:pt idx="3248">
                  <c:v>41193</c:v>
                </c:pt>
                <c:pt idx="3249">
                  <c:v>41192</c:v>
                </c:pt>
                <c:pt idx="3250">
                  <c:v>41191</c:v>
                </c:pt>
                <c:pt idx="3251">
                  <c:v>41190</c:v>
                </c:pt>
                <c:pt idx="3252">
                  <c:v>41187</c:v>
                </c:pt>
                <c:pt idx="3253">
                  <c:v>41186</c:v>
                </c:pt>
                <c:pt idx="3254">
                  <c:v>41185</c:v>
                </c:pt>
                <c:pt idx="3255">
                  <c:v>41184</c:v>
                </c:pt>
                <c:pt idx="3256">
                  <c:v>41183</c:v>
                </c:pt>
                <c:pt idx="3257">
                  <c:v>41180</c:v>
                </c:pt>
                <c:pt idx="3258">
                  <c:v>41179</c:v>
                </c:pt>
                <c:pt idx="3259">
                  <c:v>41178</c:v>
                </c:pt>
                <c:pt idx="3260">
                  <c:v>41177</c:v>
                </c:pt>
                <c:pt idx="3261">
                  <c:v>41176</c:v>
                </c:pt>
                <c:pt idx="3262">
                  <c:v>41173</c:v>
                </c:pt>
                <c:pt idx="3263">
                  <c:v>41172</c:v>
                </c:pt>
                <c:pt idx="3264">
                  <c:v>41171</c:v>
                </c:pt>
                <c:pt idx="3265">
                  <c:v>41170</c:v>
                </c:pt>
                <c:pt idx="3266">
                  <c:v>41169</c:v>
                </c:pt>
                <c:pt idx="3267">
                  <c:v>41166</c:v>
                </c:pt>
                <c:pt idx="3268">
                  <c:v>41165</c:v>
                </c:pt>
                <c:pt idx="3269">
                  <c:v>41164</c:v>
                </c:pt>
                <c:pt idx="3270">
                  <c:v>41163</c:v>
                </c:pt>
                <c:pt idx="3271">
                  <c:v>41162</c:v>
                </c:pt>
                <c:pt idx="3272">
                  <c:v>41159</c:v>
                </c:pt>
                <c:pt idx="3273">
                  <c:v>41158</c:v>
                </c:pt>
                <c:pt idx="3274">
                  <c:v>41157</c:v>
                </c:pt>
                <c:pt idx="3275">
                  <c:v>41156</c:v>
                </c:pt>
                <c:pt idx="3276">
                  <c:v>41155</c:v>
                </c:pt>
                <c:pt idx="3277">
                  <c:v>41152</c:v>
                </c:pt>
                <c:pt idx="3278">
                  <c:v>41151</c:v>
                </c:pt>
                <c:pt idx="3279">
                  <c:v>41150</c:v>
                </c:pt>
                <c:pt idx="3280">
                  <c:v>41149</c:v>
                </c:pt>
                <c:pt idx="3281">
                  <c:v>41148</c:v>
                </c:pt>
                <c:pt idx="3282">
                  <c:v>41145</c:v>
                </c:pt>
                <c:pt idx="3283">
                  <c:v>41144</c:v>
                </c:pt>
                <c:pt idx="3284">
                  <c:v>41143</c:v>
                </c:pt>
                <c:pt idx="3285">
                  <c:v>41142</c:v>
                </c:pt>
                <c:pt idx="3286">
                  <c:v>41141</c:v>
                </c:pt>
                <c:pt idx="3287">
                  <c:v>41138</c:v>
                </c:pt>
                <c:pt idx="3288">
                  <c:v>41137</c:v>
                </c:pt>
                <c:pt idx="3289">
                  <c:v>41136</c:v>
                </c:pt>
                <c:pt idx="3290">
                  <c:v>41135</c:v>
                </c:pt>
                <c:pt idx="3291">
                  <c:v>41134</c:v>
                </c:pt>
                <c:pt idx="3292">
                  <c:v>41131</c:v>
                </c:pt>
                <c:pt idx="3293">
                  <c:v>41130</c:v>
                </c:pt>
                <c:pt idx="3294">
                  <c:v>41129</c:v>
                </c:pt>
                <c:pt idx="3295">
                  <c:v>41128</c:v>
                </c:pt>
                <c:pt idx="3296">
                  <c:v>41127</c:v>
                </c:pt>
                <c:pt idx="3297">
                  <c:v>41124</c:v>
                </c:pt>
                <c:pt idx="3298">
                  <c:v>41123</c:v>
                </c:pt>
                <c:pt idx="3299">
                  <c:v>41122</c:v>
                </c:pt>
                <c:pt idx="3300">
                  <c:v>41121</c:v>
                </c:pt>
                <c:pt idx="3301">
                  <c:v>41120</c:v>
                </c:pt>
                <c:pt idx="3302">
                  <c:v>41117</c:v>
                </c:pt>
                <c:pt idx="3303">
                  <c:v>41116</c:v>
                </c:pt>
                <c:pt idx="3304">
                  <c:v>41115</c:v>
                </c:pt>
                <c:pt idx="3305">
                  <c:v>41114</c:v>
                </c:pt>
                <c:pt idx="3306">
                  <c:v>41113</c:v>
                </c:pt>
                <c:pt idx="3307">
                  <c:v>41110</c:v>
                </c:pt>
                <c:pt idx="3308">
                  <c:v>41109</c:v>
                </c:pt>
                <c:pt idx="3309">
                  <c:v>41108</c:v>
                </c:pt>
                <c:pt idx="3310">
                  <c:v>41107</c:v>
                </c:pt>
                <c:pt idx="3311">
                  <c:v>41106</c:v>
                </c:pt>
                <c:pt idx="3312">
                  <c:v>41103</c:v>
                </c:pt>
                <c:pt idx="3313">
                  <c:v>41102</c:v>
                </c:pt>
                <c:pt idx="3314">
                  <c:v>41101</c:v>
                </c:pt>
                <c:pt idx="3315">
                  <c:v>41100</c:v>
                </c:pt>
                <c:pt idx="3316">
                  <c:v>41099</c:v>
                </c:pt>
                <c:pt idx="3317">
                  <c:v>41096</c:v>
                </c:pt>
                <c:pt idx="3318">
                  <c:v>41095</c:v>
                </c:pt>
                <c:pt idx="3319">
                  <c:v>41094</c:v>
                </c:pt>
                <c:pt idx="3320">
                  <c:v>41093</c:v>
                </c:pt>
                <c:pt idx="3321">
                  <c:v>41092</c:v>
                </c:pt>
                <c:pt idx="3322">
                  <c:v>41089</c:v>
                </c:pt>
                <c:pt idx="3323">
                  <c:v>41088</c:v>
                </c:pt>
                <c:pt idx="3324">
                  <c:v>41087</c:v>
                </c:pt>
                <c:pt idx="3325">
                  <c:v>41086</c:v>
                </c:pt>
                <c:pt idx="3326">
                  <c:v>41085</c:v>
                </c:pt>
                <c:pt idx="3327">
                  <c:v>41082</c:v>
                </c:pt>
                <c:pt idx="3328">
                  <c:v>41081</c:v>
                </c:pt>
                <c:pt idx="3329">
                  <c:v>41080</c:v>
                </c:pt>
                <c:pt idx="3330">
                  <c:v>41079</c:v>
                </c:pt>
                <c:pt idx="3331">
                  <c:v>41078</c:v>
                </c:pt>
                <c:pt idx="3332">
                  <c:v>41075</c:v>
                </c:pt>
                <c:pt idx="3333">
                  <c:v>41074</c:v>
                </c:pt>
                <c:pt idx="3334">
                  <c:v>41073</c:v>
                </c:pt>
                <c:pt idx="3335">
                  <c:v>41072</c:v>
                </c:pt>
                <c:pt idx="3336">
                  <c:v>41071</c:v>
                </c:pt>
                <c:pt idx="3337">
                  <c:v>41068</c:v>
                </c:pt>
                <c:pt idx="3338">
                  <c:v>41067</c:v>
                </c:pt>
                <c:pt idx="3339">
                  <c:v>41066</c:v>
                </c:pt>
                <c:pt idx="3340">
                  <c:v>41065</c:v>
                </c:pt>
                <c:pt idx="3341">
                  <c:v>41064</c:v>
                </c:pt>
                <c:pt idx="3342">
                  <c:v>41061</c:v>
                </c:pt>
                <c:pt idx="3343">
                  <c:v>41060</c:v>
                </c:pt>
                <c:pt idx="3344">
                  <c:v>41059</c:v>
                </c:pt>
                <c:pt idx="3345">
                  <c:v>41058</c:v>
                </c:pt>
                <c:pt idx="3346">
                  <c:v>41057</c:v>
                </c:pt>
                <c:pt idx="3347">
                  <c:v>41054</c:v>
                </c:pt>
                <c:pt idx="3348">
                  <c:v>41053</c:v>
                </c:pt>
                <c:pt idx="3349">
                  <c:v>41052</c:v>
                </c:pt>
                <c:pt idx="3350">
                  <c:v>41051</c:v>
                </c:pt>
                <c:pt idx="3351">
                  <c:v>41050</c:v>
                </c:pt>
                <c:pt idx="3352">
                  <c:v>41047</c:v>
                </c:pt>
                <c:pt idx="3353">
                  <c:v>41046</c:v>
                </c:pt>
                <c:pt idx="3354">
                  <c:v>41045</c:v>
                </c:pt>
                <c:pt idx="3355">
                  <c:v>41044</c:v>
                </c:pt>
                <c:pt idx="3356">
                  <c:v>41043</c:v>
                </c:pt>
                <c:pt idx="3357">
                  <c:v>41040</c:v>
                </c:pt>
                <c:pt idx="3358">
                  <c:v>41039</c:v>
                </c:pt>
                <c:pt idx="3359">
                  <c:v>41038</c:v>
                </c:pt>
                <c:pt idx="3360">
                  <c:v>41037</c:v>
                </c:pt>
                <c:pt idx="3361">
                  <c:v>41036</c:v>
                </c:pt>
                <c:pt idx="3362">
                  <c:v>41033</c:v>
                </c:pt>
                <c:pt idx="3363">
                  <c:v>41032</c:v>
                </c:pt>
                <c:pt idx="3364">
                  <c:v>41031</c:v>
                </c:pt>
                <c:pt idx="3365">
                  <c:v>41030</c:v>
                </c:pt>
                <c:pt idx="3366">
                  <c:v>41029</c:v>
                </c:pt>
                <c:pt idx="3367">
                  <c:v>41026</c:v>
                </c:pt>
                <c:pt idx="3368">
                  <c:v>41025</c:v>
                </c:pt>
                <c:pt idx="3369">
                  <c:v>41024</c:v>
                </c:pt>
                <c:pt idx="3370">
                  <c:v>41023</c:v>
                </c:pt>
                <c:pt idx="3371">
                  <c:v>41022</c:v>
                </c:pt>
                <c:pt idx="3372">
                  <c:v>41019</c:v>
                </c:pt>
                <c:pt idx="3373">
                  <c:v>41018</c:v>
                </c:pt>
                <c:pt idx="3374">
                  <c:v>41017</c:v>
                </c:pt>
                <c:pt idx="3375">
                  <c:v>41016</c:v>
                </c:pt>
                <c:pt idx="3376">
                  <c:v>41015</c:v>
                </c:pt>
                <c:pt idx="3377">
                  <c:v>41012</c:v>
                </c:pt>
                <c:pt idx="3378">
                  <c:v>41011</c:v>
                </c:pt>
                <c:pt idx="3379">
                  <c:v>41010</c:v>
                </c:pt>
                <c:pt idx="3380">
                  <c:v>41009</c:v>
                </c:pt>
                <c:pt idx="3381">
                  <c:v>41008</c:v>
                </c:pt>
                <c:pt idx="3382">
                  <c:v>41005</c:v>
                </c:pt>
                <c:pt idx="3383">
                  <c:v>41004</c:v>
                </c:pt>
                <c:pt idx="3384">
                  <c:v>41003</c:v>
                </c:pt>
                <c:pt idx="3385">
                  <c:v>41002</c:v>
                </c:pt>
                <c:pt idx="3386">
                  <c:v>41001</c:v>
                </c:pt>
                <c:pt idx="3387">
                  <c:v>40998</c:v>
                </c:pt>
                <c:pt idx="3388">
                  <c:v>40997</c:v>
                </c:pt>
                <c:pt idx="3389">
                  <c:v>40996</c:v>
                </c:pt>
                <c:pt idx="3390">
                  <c:v>40995</c:v>
                </c:pt>
                <c:pt idx="3391">
                  <c:v>40994</c:v>
                </c:pt>
                <c:pt idx="3392">
                  <c:v>40991</c:v>
                </c:pt>
                <c:pt idx="3393">
                  <c:v>40990</c:v>
                </c:pt>
                <c:pt idx="3394">
                  <c:v>40989</c:v>
                </c:pt>
                <c:pt idx="3395">
                  <c:v>40988</c:v>
                </c:pt>
                <c:pt idx="3396">
                  <c:v>40987</c:v>
                </c:pt>
                <c:pt idx="3397">
                  <c:v>40984</c:v>
                </c:pt>
                <c:pt idx="3398">
                  <c:v>40983</c:v>
                </c:pt>
                <c:pt idx="3399">
                  <c:v>40982</c:v>
                </c:pt>
                <c:pt idx="3400">
                  <c:v>40981</c:v>
                </c:pt>
                <c:pt idx="3401">
                  <c:v>40980</c:v>
                </c:pt>
                <c:pt idx="3402">
                  <c:v>40977</c:v>
                </c:pt>
                <c:pt idx="3403">
                  <c:v>40976</c:v>
                </c:pt>
                <c:pt idx="3404">
                  <c:v>40975</c:v>
                </c:pt>
                <c:pt idx="3405">
                  <c:v>40974</c:v>
                </c:pt>
                <c:pt idx="3406">
                  <c:v>40973</c:v>
                </c:pt>
                <c:pt idx="3407">
                  <c:v>40970</c:v>
                </c:pt>
                <c:pt idx="3408">
                  <c:v>40969</c:v>
                </c:pt>
                <c:pt idx="3409">
                  <c:v>40968</c:v>
                </c:pt>
                <c:pt idx="3410">
                  <c:v>40967</c:v>
                </c:pt>
                <c:pt idx="3411">
                  <c:v>40966</c:v>
                </c:pt>
                <c:pt idx="3412">
                  <c:v>40963</c:v>
                </c:pt>
                <c:pt idx="3413">
                  <c:v>40962</c:v>
                </c:pt>
                <c:pt idx="3414">
                  <c:v>40961</c:v>
                </c:pt>
                <c:pt idx="3415">
                  <c:v>40960</c:v>
                </c:pt>
                <c:pt idx="3416">
                  <c:v>40959</c:v>
                </c:pt>
                <c:pt idx="3417">
                  <c:v>40956</c:v>
                </c:pt>
                <c:pt idx="3418">
                  <c:v>40955</c:v>
                </c:pt>
                <c:pt idx="3419">
                  <c:v>40954</c:v>
                </c:pt>
                <c:pt idx="3420">
                  <c:v>40953</c:v>
                </c:pt>
                <c:pt idx="3421">
                  <c:v>40952</c:v>
                </c:pt>
                <c:pt idx="3422">
                  <c:v>40949</c:v>
                </c:pt>
                <c:pt idx="3423">
                  <c:v>40948</c:v>
                </c:pt>
                <c:pt idx="3424">
                  <c:v>40947</c:v>
                </c:pt>
                <c:pt idx="3425">
                  <c:v>40946</c:v>
                </c:pt>
                <c:pt idx="3426">
                  <c:v>40945</c:v>
                </c:pt>
                <c:pt idx="3427">
                  <c:v>40942</c:v>
                </c:pt>
                <c:pt idx="3428">
                  <c:v>40941</c:v>
                </c:pt>
                <c:pt idx="3429">
                  <c:v>40940</c:v>
                </c:pt>
                <c:pt idx="3430">
                  <c:v>40939</c:v>
                </c:pt>
                <c:pt idx="3431">
                  <c:v>40938</c:v>
                </c:pt>
                <c:pt idx="3432">
                  <c:v>40935</c:v>
                </c:pt>
                <c:pt idx="3433">
                  <c:v>40934</c:v>
                </c:pt>
                <c:pt idx="3434">
                  <c:v>40933</c:v>
                </c:pt>
                <c:pt idx="3435">
                  <c:v>40932</c:v>
                </c:pt>
                <c:pt idx="3436">
                  <c:v>40931</c:v>
                </c:pt>
                <c:pt idx="3437">
                  <c:v>40928</c:v>
                </c:pt>
                <c:pt idx="3438">
                  <c:v>40927</c:v>
                </c:pt>
                <c:pt idx="3439">
                  <c:v>40926</c:v>
                </c:pt>
                <c:pt idx="3440">
                  <c:v>40925</c:v>
                </c:pt>
                <c:pt idx="3441">
                  <c:v>40924</c:v>
                </c:pt>
                <c:pt idx="3442">
                  <c:v>40921</c:v>
                </c:pt>
                <c:pt idx="3443">
                  <c:v>40920</c:v>
                </c:pt>
                <c:pt idx="3444">
                  <c:v>40919</c:v>
                </c:pt>
                <c:pt idx="3445">
                  <c:v>40918</c:v>
                </c:pt>
                <c:pt idx="3446">
                  <c:v>40917</c:v>
                </c:pt>
                <c:pt idx="3447">
                  <c:v>40914</c:v>
                </c:pt>
                <c:pt idx="3448">
                  <c:v>40913</c:v>
                </c:pt>
                <c:pt idx="3449">
                  <c:v>40912</c:v>
                </c:pt>
                <c:pt idx="3450">
                  <c:v>40911</c:v>
                </c:pt>
                <c:pt idx="3451">
                  <c:v>40910</c:v>
                </c:pt>
                <c:pt idx="3452">
                  <c:v>40907</c:v>
                </c:pt>
                <c:pt idx="3453">
                  <c:v>40906</c:v>
                </c:pt>
                <c:pt idx="3454">
                  <c:v>40905</c:v>
                </c:pt>
                <c:pt idx="3455">
                  <c:v>40904</c:v>
                </c:pt>
                <c:pt idx="3456">
                  <c:v>40903</c:v>
                </c:pt>
                <c:pt idx="3457">
                  <c:v>40900</c:v>
                </c:pt>
                <c:pt idx="3458">
                  <c:v>40899</c:v>
                </c:pt>
                <c:pt idx="3459">
                  <c:v>40898</c:v>
                </c:pt>
                <c:pt idx="3460">
                  <c:v>40897</c:v>
                </c:pt>
                <c:pt idx="3461">
                  <c:v>40896</c:v>
                </c:pt>
                <c:pt idx="3462">
                  <c:v>40893</c:v>
                </c:pt>
                <c:pt idx="3463">
                  <c:v>40892</c:v>
                </c:pt>
                <c:pt idx="3464">
                  <c:v>40891</c:v>
                </c:pt>
                <c:pt idx="3465">
                  <c:v>40890</c:v>
                </c:pt>
                <c:pt idx="3466">
                  <c:v>40889</c:v>
                </c:pt>
                <c:pt idx="3467">
                  <c:v>40886</c:v>
                </c:pt>
                <c:pt idx="3468">
                  <c:v>40885</c:v>
                </c:pt>
                <c:pt idx="3469">
                  <c:v>40884</c:v>
                </c:pt>
                <c:pt idx="3470">
                  <c:v>40883</c:v>
                </c:pt>
                <c:pt idx="3471">
                  <c:v>40882</c:v>
                </c:pt>
                <c:pt idx="3472">
                  <c:v>40879</c:v>
                </c:pt>
                <c:pt idx="3473">
                  <c:v>40878</c:v>
                </c:pt>
                <c:pt idx="3474">
                  <c:v>40877</c:v>
                </c:pt>
                <c:pt idx="3475">
                  <c:v>40876</c:v>
                </c:pt>
                <c:pt idx="3476">
                  <c:v>40875</c:v>
                </c:pt>
                <c:pt idx="3477">
                  <c:v>40872</c:v>
                </c:pt>
                <c:pt idx="3478">
                  <c:v>40871</c:v>
                </c:pt>
                <c:pt idx="3479">
                  <c:v>40870</c:v>
                </c:pt>
                <c:pt idx="3480">
                  <c:v>40869</c:v>
                </c:pt>
                <c:pt idx="3481">
                  <c:v>40868</c:v>
                </c:pt>
                <c:pt idx="3482">
                  <c:v>40865</c:v>
                </c:pt>
                <c:pt idx="3483">
                  <c:v>40864</c:v>
                </c:pt>
                <c:pt idx="3484">
                  <c:v>40863</c:v>
                </c:pt>
                <c:pt idx="3485">
                  <c:v>40862</c:v>
                </c:pt>
                <c:pt idx="3486">
                  <c:v>40861</c:v>
                </c:pt>
                <c:pt idx="3487">
                  <c:v>40858</c:v>
                </c:pt>
                <c:pt idx="3488">
                  <c:v>40857</c:v>
                </c:pt>
                <c:pt idx="3489">
                  <c:v>40856</c:v>
                </c:pt>
                <c:pt idx="3490">
                  <c:v>40855</c:v>
                </c:pt>
                <c:pt idx="3491">
                  <c:v>40854</c:v>
                </c:pt>
                <c:pt idx="3492">
                  <c:v>40851</c:v>
                </c:pt>
                <c:pt idx="3493">
                  <c:v>40850</c:v>
                </c:pt>
                <c:pt idx="3494">
                  <c:v>40849</c:v>
                </c:pt>
                <c:pt idx="3495">
                  <c:v>40848</c:v>
                </c:pt>
                <c:pt idx="3496">
                  <c:v>40847</c:v>
                </c:pt>
                <c:pt idx="3497">
                  <c:v>40844</c:v>
                </c:pt>
                <c:pt idx="3498">
                  <c:v>40843</c:v>
                </c:pt>
                <c:pt idx="3499">
                  <c:v>40842</c:v>
                </c:pt>
                <c:pt idx="3500">
                  <c:v>40841</c:v>
                </c:pt>
                <c:pt idx="3501">
                  <c:v>40840</c:v>
                </c:pt>
                <c:pt idx="3502">
                  <c:v>40837</c:v>
                </c:pt>
                <c:pt idx="3503">
                  <c:v>40836</c:v>
                </c:pt>
                <c:pt idx="3504">
                  <c:v>40835</c:v>
                </c:pt>
                <c:pt idx="3505">
                  <c:v>40834</c:v>
                </c:pt>
                <c:pt idx="3506">
                  <c:v>40833</c:v>
                </c:pt>
                <c:pt idx="3507">
                  <c:v>40830</c:v>
                </c:pt>
                <c:pt idx="3508">
                  <c:v>40829</c:v>
                </c:pt>
                <c:pt idx="3509">
                  <c:v>40828</c:v>
                </c:pt>
                <c:pt idx="3510">
                  <c:v>40827</c:v>
                </c:pt>
                <c:pt idx="3511">
                  <c:v>40826</c:v>
                </c:pt>
                <c:pt idx="3512">
                  <c:v>40823</c:v>
                </c:pt>
                <c:pt idx="3513">
                  <c:v>40822</c:v>
                </c:pt>
                <c:pt idx="3514">
                  <c:v>40821</c:v>
                </c:pt>
                <c:pt idx="3515">
                  <c:v>40820</c:v>
                </c:pt>
                <c:pt idx="3516">
                  <c:v>40819</c:v>
                </c:pt>
                <c:pt idx="3517">
                  <c:v>40816</c:v>
                </c:pt>
                <c:pt idx="3518">
                  <c:v>40815</c:v>
                </c:pt>
                <c:pt idx="3519">
                  <c:v>40814</c:v>
                </c:pt>
                <c:pt idx="3520">
                  <c:v>40813</c:v>
                </c:pt>
                <c:pt idx="3521">
                  <c:v>40812</c:v>
                </c:pt>
                <c:pt idx="3522">
                  <c:v>40809</c:v>
                </c:pt>
                <c:pt idx="3523">
                  <c:v>40808</c:v>
                </c:pt>
                <c:pt idx="3524">
                  <c:v>40807</c:v>
                </c:pt>
                <c:pt idx="3525">
                  <c:v>40806</c:v>
                </c:pt>
                <c:pt idx="3526">
                  <c:v>40805</c:v>
                </c:pt>
                <c:pt idx="3527">
                  <c:v>40802</c:v>
                </c:pt>
                <c:pt idx="3528">
                  <c:v>40801</c:v>
                </c:pt>
                <c:pt idx="3529">
                  <c:v>40800</c:v>
                </c:pt>
                <c:pt idx="3530">
                  <c:v>40799</c:v>
                </c:pt>
                <c:pt idx="3531">
                  <c:v>40798</c:v>
                </c:pt>
                <c:pt idx="3532">
                  <c:v>40795</c:v>
                </c:pt>
                <c:pt idx="3533">
                  <c:v>40794</c:v>
                </c:pt>
                <c:pt idx="3534">
                  <c:v>40793</c:v>
                </c:pt>
                <c:pt idx="3535">
                  <c:v>40792</c:v>
                </c:pt>
                <c:pt idx="3536">
                  <c:v>40791</c:v>
                </c:pt>
                <c:pt idx="3537">
                  <c:v>40788</c:v>
                </c:pt>
                <c:pt idx="3538">
                  <c:v>40787</c:v>
                </c:pt>
                <c:pt idx="3539">
                  <c:v>40786</c:v>
                </c:pt>
                <c:pt idx="3540">
                  <c:v>40785</c:v>
                </c:pt>
                <c:pt idx="3541">
                  <c:v>40784</c:v>
                </c:pt>
                <c:pt idx="3542">
                  <c:v>40781</c:v>
                </c:pt>
                <c:pt idx="3543">
                  <c:v>40780</c:v>
                </c:pt>
                <c:pt idx="3544">
                  <c:v>40779</c:v>
                </c:pt>
                <c:pt idx="3545">
                  <c:v>40778</c:v>
                </c:pt>
                <c:pt idx="3546">
                  <c:v>40777</c:v>
                </c:pt>
                <c:pt idx="3547">
                  <c:v>40774</c:v>
                </c:pt>
                <c:pt idx="3548">
                  <c:v>40773</c:v>
                </c:pt>
                <c:pt idx="3549">
                  <c:v>40772</c:v>
                </c:pt>
                <c:pt idx="3550">
                  <c:v>40771</c:v>
                </c:pt>
                <c:pt idx="3551">
                  <c:v>40770</c:v>
                </c:pt>
                <c:pt idx="3552">
                  <c:v>40767</c:v>
                </c:pt>
                <c:pt idx="3553">
                  <c:v>40766</c:v>
                </c:pt>
                <c:pt idx="3554">
                  <c:v>40765</c:v>
                </c:pt>
                <c:pt idx="3555">
                  <c:v>40764</c:v>
                </c:pt>
                <c:pt idx="3556">
                  <c:v>40763</c:v>
                </c:pt>
                <c:pt idx="3557">
                  <c:v>40760</c:v>
                </c:pt>
                <c:pt idx="3558">
                  <c:v>40759</c:v>
                </c:pt>
                <c:pt idx="3559">
                  <c:v>40758</c:v>
                </c:pt>
                <c:pt idx="3560">
                  <c:v>40757</c:v>
                </c:pt>
                <c:pt idx="3561">
                  <c:v>40756</c:v>
                </c:pt>
                <c:pt idx="3562">
                  <c:v>40753</c:v>
                </c:pt>
                <c:pt idx="3563">
                  <c:v>40752</c:v>
                </c:pt>
                <c:pt idx="3564">
                  <c:v>40751</c:v>
                </c:pt>
                <c:pt idx="3565">
                  <c:v>40750</c:v>
                </c:pt>
                <c:pt idx="3566">
                  <c:v>40749</c:v>
                </c:pt>
                <c:pt idx="3567">
                  <c:v>40746</c:v>
                </c:pt>
                <c:pt idx="3568">
                  <c:v>40745</c:v>
                </c:pt>
                <c:pt idx="3569">
                  <c:v>40744</c:v>
                </c:pt>
                <c:pt idx="3570">
                  <c:v>40743</c:v>
                </c:pt>
                <c:pt idx="3571">
                  <c:v>40742</c:v>
                </c:pt>
                <c:pt idx="3572">
                  <c:v>40739</c:v>
                </c:pt>
                <c:pt idx="3573">
                  <c:v>40738</c:v>
                </c:pt>
                <c:pt idx="3574">
                  <c:v>40737</c:v>
                </c:pt>
                <c:pt idx="3575">
                  <c:v>40736</c:v>
                </c:pt>
                <c:pt idx="3576">
                  <c:v>40735</c:v>
                </c:pt>
                <c:pt idx="3577">
                  <c:v>40732</c:v>
                </c:pt>
                <c:pt idx="3578">
                  <c:v>40731</c:v>
                </c:pt>
                <c:pt idx="3579">
                  <c:v>40730</c:v>
                </c:pt>
                <c:pt idx="3580">
                  <c:v>40729</c:v>
                </c:pt>
                <c:pt idx="3581">
                  <c:v>40728</c:v>
                </c:pt>
                <c:pt idx="3582">
                  <c:v>40725</c:v>
                </c:pt>
                <c:pt idx="3583">
                  <c:v>40724</c:v>
                </c:pt>
                <c:pt idx="3584">
                  <c:v>40723</c:v>
                </c:pt>
                <c:pt idx="3585">
                  <c:v>40722</c:v>
                </c:pt>
                <c:pt idx="3586">
                  <c:v>40721</c:v>
                </c:pt>
                <c:pt idx="3587">
                  <c:v>40718</c:v>
                </c:pt>
                <c:pt idx="3588">
                  <c:v>40717</c:v>
                </c:pt>
                <c:pt idx="3589">
                  <c:v>40716</c:v>
                </c:pt>
                <c:pt idx="3590">
                  <c:v>40715</c:v>
                </c:pt>
                <c:pt idx="3591">
                  <c:v>40714</c:v>
                </c:pt>
                <c:pt idx="3592">
                  <c:v>40711</c:v>
                </c:pt>
                <c:pt idx="3593">
                  <c:v>40710</c:v>
                </c:pt>
                <c:pt idx="3594">
                  <c:v>40709</c:v>
                </c:pt>
                <c:pt idx="3595">
                  <c:v>40708</c:v>
                </c:pt>
                <c:pt idx="3596">
                  <c:v>40707</c:v>
                </c:pt>
                <c:pt idx="3597">
                  <c:v>40704</c:v>
                </c:pt>
                <c:pt idx="3598">
                  <c:v>40703</c:v>
                </c:pt>
                <c:pt idx="3599">
                  <c:v>40702</c:v>
                </c:pt>
                <c:pt idx="3600">
                  <c:v>40701</c:v>
                </c:pt>
                <c:pt idx="3601">
                  <c:v>40700</c:v>
                </c:pt>
                <c:pt idx="3602">
                  <c:v>40697</c:v>
                </c:pt>
                <c:pt idx="3603">
                  <c:v>40696</c:v>
                </c:pt>
                <c:pt idx="3604">
                  <c:v>40695</c:v>
                </c:pt>
                <c:pt idx="3605">
                  <c:v>40694</c:v>
                </c:pt>
                <c:pt idx="3606">
                  <c:v>40693</c:v>
                </c:pt>
                <c:pt idx="3607">
                  <c:v>40690</c:v>
                </c:pt>
                <c:pt idx="3608">
                  <c:v>40689</c:v>
                </c:pt>
                <c:pt idx="3609">
                  <c:v>40688</c:v>
                </c:pt>
                <c:pt idx="3610">
                  <c:v>40687</c:v>
                </c:pt>
                <c:pt idx="3611">
                  <c:v>40686</c:v>
                </c:pt>
                <c:pt idx="3612">
                  <c:v>40683</c:v>
                </c:pt>
                <c:pt idx="3613">
                  <c:v>40682</c:v>
                </c:pt>
                <c:pt idx="3614">
                  <c:v>40681</c:v>
                </c:pt>
                <c:pt idx="3615">
                  <c:v>40680</c:v>
                </c:pt>
                <c:pt idx="3616">
                  <c:v>40679</c:v>
                </c:pt>
                <c:pt idx="3617">
                  <c:v>40676</c:v>
                </c:pt>
                <c:pt idx="3618">
                  <c:v>40675</c:v>
                </c:pt>
                <c:pt idx="3619">
                  <c:v>40674</c:v>
                </c:pt>
                <c:pt idx="3620">
                  <c:v>40673</c:v>
                </c:pt>
                <c:pt idx="3621">
                  <c:v>40672</c:v>
                </c:pt>
                <c:pt idx="3622">
                  <c:v>40669</c:v>
                </c:pt>
                <c:pt idx="3623">
                  <c:v>40668</c:v>
                </c:pt>
                <c:pt idx="3624">
                  <c:v>40667</c:v>
                </c:pt>
                <c:pt idx="3625">
                  <c:v>40666</c:v>
                </c:pt>
                <c:pt idx="3626">
                  <c:v>40665</c:v>
                </c:pt>
                <c:pt idx="3627">
                  <c:v>40662</c:v>
                </c:pt>
                <c:pt idx="3628">
                  <c:v>40661</c:v>
                </c:pt>
                <c:pt idx="3629">
                  <c:v>40660</c:v>
                </c:pt>
                <c:pt idx="3630">
                  <c:v>40659</c:v>
                </c:pt>
                <c:pt idx="3631">
                  <c:v>40658</c:v>
                </c:pt>
                <c:pt idx="3632">
                  <c:v>40655</c:v>
                </c:pt>
                <c:pt idx="3633">
                  <c:v>40654</c:v>
                </c:pt>
                <c:pt idx="3634">
                  <c:v>40653</c:v>
                </c:pt>
                <c:pt idx="3635">
                  <c:v>40652</c:v>
                </c:pt>
                <c:pt idx="3636">
                  <c:v>40651</c:v>
                </c:pt>
                <c:pt idx="3637">
                  <c:v>40648</c:v>
                </c:pt>
                <c:pt idx="3638">
                  <c:v>40647</c:v>
                </c:pt>
                <c:pt idx="3639">
                  <c:v>40646</c:v>
                </c:pt>
                <c:pt idx="3640">
                  <c:v>40645</c:v>
                </c:pt>
                <c:pt idx="3641">
                  <c:v>40644</c:v>
                </c:pt>
                <c:pt idx="3642">
                  <c:v>40641</c:v>
                </c:pt>
                <c:pt idx="3643">
                  <c:v>40640</c:v>
                </c:pt>
                <c:pt idx="3644">
                  <c:v>40639</c:v>
                </c:pt>
                <c:pt idx="3645">
                  <c:v>40638</c:v>
                </c:pt>
                <c:pt idx="3646">
                  <c:v>40637</c:v>
                </c:pt>
                <c:pt idx="3647">
                  <c:v>40634</c:v>
                </c:pt>
                <c:pt idx="3648">
                  <c:v>40633</c:v>
                </c:pt>
                <c:pt idx="3649">
                  <c:v>40632</c:v>
                </c:pt>
                <c:pt idx="3650">
                  <c:v>40631</c:v>
                </c:pt>
                <c:pt idx="3651">
                  <c:v>40630</c:v>
                </c:pt>
                <c:pt idx="3652">
                  <c:v>40627</c:v>
                </c:pt>
                <c:pt idx="3653">
                  <c:v>40626</c:v>
                </c:pt>
                <c:pt idx="3654">
                  <c:v>40625</c:v>
                </c:pt>
                <c:pt idx="3655">
                  <c:v>40624</c:v>
                </c:pt>
                <c:pt idx="3656">
                  <c:v>40623</c:v>
                </c:pt>
                <c:pt idx="3657">
                  <c:v>40620</c:v>
                </c:pt>
                <c:pt idx="3658">
                  <c:v>40619</c:v>
                </c:pt>
                <c:pt idx="3659">
                  <c:v>40618</c:v>
                </c:pt>
                <c:pt idx="3660">
                  <c:v>40617</c:v>
                </c:pt>
                <c:pt idx="3661">
                  <c:v>40616</c:v>
                </c:pt>
                <c:pt idx="3662">
                  <c:v>40613</c:v>
                </c:pt>
                <c:pt idx="3663">
                  <c:v>40612</c:v>
                </c:pt>
                <c:pt idx="3664">
                  <c:v>40611</c:v>
                </c:pt>
                <c:pt idx="3665">
                  <c:v>40610</c:v>
                </c:pt>
                <c:pt idx="3666">
                  <c:v>40609</c:v>
                </c:pt>
                <c:pt idx="3667">
                  <c:v>40606</c:v>
                </c:pt>
                <c:pt idx="3668">
                  <c:v>40605</c:v>
                </c:pt>
                <c:pt idx="3669">
                  <c:v>40604</c:v>
                </c:pt>
                <c:pt idx="3670">
                  <c:v>40603</c:v>
                </c:pt>
                <c:pt idx="3671">
                  <c:v>40602</c:v>
                </c:pt>
                <c:pt idx="3672">
                  <c:v>40599</c:v>
                </c:pt>
                <c:pt idx="3673">
                  <c:v>40598</c:v>
                </c:pt>
                <c:pt idx="3674">
                  <c:v>40597</c:v>
                </c:pt>
                <c:pt idx="3675">
                  <c:v>40596</c:v>
                </c:pt>
                <c:pt idx="3676">
                  <c:v>40595</c:v>
                </c:pt>
                <c:pt idx="3677">
                  <c:v>40592</c:v>
                </c:pt>
                <c:pt idx="3678">
                  <c:v>40591</c:v>
                </c:pt>
                <c:pt idx="3679">
                  <c:v>40590</c:v>
                </c:pt>
                <c:pt idx="3680">
                  <c:v>40589</c:v>
                </c:pt>
                <c:pt idx="3681">
                  <c:v>40588</c:v>
                </c:pt>
                <c:pt idx="3682">
                  <c:v>40585</c:v>
                </c:pt>
                <c:pt idx="3683">
                  <c:v>40584</c:v>
                </c:pt>
                <c:pt idx="3684">
                  <c:v>40583</c:v>
                </c:pt>
                <c:pt idx="3685">
                  <c:v>40582</c:v>
                </c:pt>
                <c:pt idx="3686">
                  <c:v>40581</c:v>
                </c:pt>
                <c:pt idx="3687">
                  <c:v>40578</c:v>
                </c:pt>
                <c:pt idx="3688">
                  <c:v>40577</c:v>
                </c:pt>
                <c:pt idx="3689">
                  <c:v>40576</c:v>
                </c:pt>
                <c:pt idx="3690">
                  <c:v>40575</c:v>
                </c:pt>
                <c:pt idx="3691">
                  <c:v>40574</c:v>
                </c:pt>
                <c:pt idx="3692">
                  <c:v>40571</c:v>
                </c:pt>
                <c:pt idx="3693">
                  <c:v>40570</c:v>
                </c:pt>
                <c:pt idx="3694">
                  <c:v>40569</c:v>
                </c:pt>
                <c:pt idx="3695">
                  <c:v>40568</c:v>
                </c:pt>
                <c:pt idx="3696">
                  <c:v>40567</c:v>
                </c:pt>
                <c:pt idx="3697">
                  <c:v>40564</c:v>
                </c:pt>
                <c:pt idx="3698">
                  <c:v>40563</c:v>
                </c:pt>
                <c:pt idx="3699">
                  <c:v>40562</c:v>
                </c:pt>
                <c:pt idx="3700">
                  <c:v>40561</c:v>
                </c:pt>
                <c:pt idx="3701">
                  <c:v>40560</c:v>
                </c:pt>
                <c:pt idx="3702">
                  <c:v>40557</c:v>
                </c:pt>
                <c:pt idx="3703">
                  <c:v>40556</c:v>
                </c:pt>
                <c:pt idx="3704">
                  <c:v>40555</c:v>
                </c:pt>
                <c:pt idx="3705">
                  <c:v>40554</c:v>
                </c:pt>
                <c:pt idx="3706">
                  <c:v>40553</c:v>
                </c:pt>
                <c:pt idx="3707">
                  <c:v>40550</c:v>
                </c:pt>
                <c:pt idx="3708">
                  <c:v>40549</c:v>
                </c:pt>
                <c:pt idx="3709">
                  <c:v>40548</c:v>
                </c:pt>
                <c:pt idx="3710">
                  <c:v>40547</c:v>
                </c:pt>
                <c:pt idx="3711">
                  <c:v>40546</c:v>
                </c:pt>
                <c:pt idx="3712">
                  <c:v>40543</c:v>
                </c:pt>
                <c:pt idx="3713">
                  <c:v>40542</c:v>
                </c:pt>
                <c:pt idx="3714">
                  <c:v>40541</c:v>
                </c:pt>
                <c:pt idx="3715">
                  <c:v>40540</c:v>
                </c:pt>
                <c:pt idx="3716">
                  <c:v>40539</c:v>
                </c:pt>
                <c:pt idx="3717">
                  <c:v>40536</c:v>
                </c:pt>
                <c:pt idx="3718">
                  <c:v>40535</c:v>
                </c:pt>
                <c:pt idx="3719">
                  <c:v>40534</c:v>
                </c:pt>
                <c:pt idx="3720">
                  <c:v>40533</c:v>
                </c:pt>
                <c:pt idx="3721">
                  <c:v>40532</c:v>
                </c:pt>
                <c:pt idx="3722">
                  <c:v>40529</c:v>
                </c:pt>
                <c:pt idx="3723">
                  <c:v>40528</c:v>
                </c:pt>
                <c:pt idx="3724">
                  <c:v>40527</c:v>
                </c:pt>
                <c:pt idx="3725">
                  <c:v>40526</c:v>
                </c:pt>
                <c:pt idx="3726">
                  <c:v>40525</c:v>
                </c:pt>
                <c:pt idx="3727">
                  <c:v>40522</c:v>
                </c:pt>
                <c:pt idx="3728">
                  <c:v>40521</c:v>
                </c:pt>
                <c:pt idx="3729">
                  <c:v>40520</c:v>
                </c:pt>
                <c:pt idx="3730">
                  <c:v>40519</c:v>
                </c:pt>
                <c:pt idx="3731">
                  <c:v>40518</c:v>
                </c:pt>
                <c:pt idx="3732">
                  <c:v>40515</c:v>
                </c:pt>
                <c:pt idx="3733">
                  <c:v>40514</c:v>
                </c:pt>
                <c:pt idx="3734">
                  <c:v>40513</c:v>
                </c:pt>
                <c:pt idx="3735">
                  <c:v>40512</c:v>
                </c:pt>
                <c:pt idx="3736">
                  <c:v>40511</c:v>
                </c:pt>
                <c:pt idx="3737">
                  <c:v>40508</c:v>
                </c:pt>
                <c:pt idx="3738">
                  <c:v>40507</c:v>
                </c:pt>
                <c:pt idx="3739">
                  <c:v>40506</c:v>
                </c:pt>
                <c:pt idx="3740">
                  <c:v>40505</c:v>
                </c:pt>
                <c:pt idx="3741">
                  <c:v>40504</c:v>
                </c:pt>
                <c:pt idx="3742">
                  <c:v>40501</c:v>
                </c:pt>
                <c:pt idx="3743">
                  <c:v>40500</c:v>
                </c:pt>
                <c:pt idx="3744">
                  <c:v>40499</c:v>
                </c:pt>
                <c:pt idx="3745">
                  <c:v>40498</c:v>
                </c:pt>
                <c:pt idx="3746">
                  <c:v>40497</c:v>
                </c:pt>
                <c:pt idx="3747">
                  <c:v>40494</c:v>
                </c:pt>
                <c:pt idx="3748">
                  <c:v>40493</c:v>
                </c:pt>
                <c:pt idx="3749">
                  <c:v>40492</c:v>
                </c:pt>
                <c:pt idx="3750">
                  <c:v>40491</c:v>
                </c:pt>
                <c:pt idx="3751">
                  <c:v>40490</c:v>
                </c:pt>
                <c:pt idx="3752">
                  <c:v>40487</c:v>
                </c:pt>
                <c:pt idx="3753">
                  <c:v>40486</c:v>
                </c:pt>
                <c:pt idx="3754">
                  <c:v>40485</c:v>
                </c:pt>
                <c:pt idx="3755">
                  <c:v>40484</c:v>
                </c:pt>
                <c:pt idx="3756">
                  <c:v>40483</c:v>
                </c:pt>
                <c:pt idx="3757">
                  <c:v>40480</c:v>
                </c:pt>
                <c:pt idx="3758">
                  <c:v>40479</c:v>
                </c:pt>
                <c:pt idx="3759">
                  <c:v>40478</c:v>
                </c:pt>
                <c:pt idx="3760">
                  <c:v>40477</c:v>
                </c:pt>
                <c:pt idx="3761">
                  <c:v>40476</c:v>
                </c:pt>
                <c:pt idx="3762">
                  <c:v>40473</c:v>
                </c:pt>
                <c:pt idx="3763">
                  <c:v>40472</c:v>
                </c:pt>
                <c:pt idx="3764">
                  <c:v>40471</c:v>
                </c:pt>
                <c:pt idx="3765">
                  <c:v>40470</c:v>
                </c:pt>
                <c:pt idx="3766">
                  <c:v>40469</c:v>
                </c:pt>
                <c:pt idx="3767">
                  <c:v>40466</c:v>
                </c:pt>
                <c:pt idx="3768">
                  <c:v>40465</c:v>
                </c:pt>
                <c:pt idx="3769">
                  <c:v>40464</c:v>
                </c:pt>
                <c:pt idx="3770">
                  <c:v>40463</c:v>
                </c:pt>
                <c:pt idx="3771">
                  <c:v>40462</c:v>
                </c:pt>
                <c:pt idx="3772">
                  <c:v>40459</c:v>
                </c:pt>
                <c:pt idx="3773">
                  <c:v>40458</c:v>
                </c:pt>
                <c:pt idx="3774">
                  <c:v>40457</c:v>
                </c:pt>
                <c:pt idx="3775">
                  <c:v>40456</c:v>
                </c:pt>
                <c:pt idx="3776">
                  <c:v>40455</c:v>
                </c:pt>
                <c:pt idx="3777">
                  <c:v>40452</c:v>
                </c:pt>
                <c:pt idx="3778">
                  <c:v>40451</c:v>
                </c:pt>
                <c:pt idx="3779">
                  <c:v>40450</c:v>
                </c:pt>
                <c:pt idx="3780">
                  <c:v>40449</c:v>
                </c:pt>
                <c:pt idx="3781">
                  <c:v>40448</c:v>
                </c:pt>
                <c:pt idx="3782">
                  <c:v>40445</c:v>
                </c:pt>
                <c:pt idx="3783">
                  <c:v>40444</c:v>
                </c:pt>
                <c:pt idx="3784">
                  <c:v>40443</c:v>
                </c:pt>
                <c:pt idx="3785">
                  <c:v>40442</c:v>
                </c:pt>
                <c:pt idx="3786">
                  <c:v>40441</c:v>
                </c:pt>
                <c:pt idx="3787">
                  <c:v>40438</c:v>
                </c:pt>
                <c:pt idx="3788">
                  <c:v>40437</c:v>
                </c:pt>
                <c:pt idx="3789">
                  <c:v>40436</c:v>
                </c:pt>
                <c:pt idx="3790">
                  <c:v>40435</c:v>
                </c:pt>
                <c:pt idx="3791">
                  <c:v>40434</c:v>
                </c:pt>
                <c:pt idx="3792">
                  <c:v>40431</c:v>
                </c:pt>
                <c:pt idx="3793">
                  <c:v>40430</c:v>
                </c:pt>
                <c:pt idx="3794">
                  <c:v>40429</c:v>
                </c:pt>
                <c:pt idx="3795">
                  <c:v>40428</c:v>
                </c:pt>
                <c:pt idx="3796">
                  <c:v>40427</c:v>
                </c:pt>
                <c:pt idx="3797">
                  <c:v>40424</c:v>
                </c:pt>
                <c:pt idx="3798">
                  <c:v>40423</c:v>
                </c:pt>
                <c:pt idx="3799">
                  <c:v>40422</c:v>
                </c:pt>
                <c:pt idx="3800">
                  <c:v>40421</c:v>
                </c:pt>
                <c:pt idx="3801">
                  <c:v>40420</c:v>
                </c:pt>
                <c:pt idx="3802">
                  <c:v>40417</c:v>
                </c:pt>
                <c:pt idx="3803">
                  <c:v>40416</c:v>
                </c:pt>
                <c:pt idx="3804">
                  <c:v>40415</c:v>
                </c:pt>
                <c:pt idx="3805">
                  <c:v>40414</c:v>
                </c:pt>
                <c:pt idx="3806">
                  <c:v>40413</c:v>
                </c:pt>
                <c:pt idx="3807">
                  <c:v>40410</c:v>
                </c:pt>
                <c:pt idx="3808">
                  <c:v>40409</c:v>
                </c:pt>
                <c:pt idx="3809">
                  <c:v>40408</c:v>
                </c:pt>
                <c:pt idx="3810">
                  <c:v>40407</c:v>
                </c:pt>
                <c:pt idx="3811">
                  <c:v>40406</c:v>
                </c:pt>
                <c:pt idx="3812">
                  <c:v>40403</c:v>
                </c:pt>
                <c:pt idx="3813">
                  <c:v>40402</c:v>
                </c:pt>
                <c:pt idx="3814">
                  <c:v>40401</c:v>
                </c:pt>
                <c:pt idx="3815">
                  <c:v>40400</c:v>
                </c:pt>
                <c:pt idx="3816">
                  <c:v>40399</c:v>
                </c:pt>
                <c:pt idx="3817">
                  <c:v>40396</c:v>
                </c:pt>
                <c:pt idx="3818">
                  <c:v>40395</c:v>
                </c:pt>
                <c:pt idx="3819">
                  <c:v>40394</c:v>
                </c:pt>
                <c:pt idx="3820">
                  <c:v>40393</c:v>
                </c:pt>
                <c:pt idx="3821">
                  <c:v>40392</c:v>
                </c:pt>
                <c:pt idx="3822">
                  <c:v>40389</c:v>
                </c:pt>
                <c:pt idx="3823">
                  <c:v>40388</c:v>
                </c:pt>
                <c:pt idx="3824">
                  <c:v>40387</c:v>
                </c:pt>
                <c:pt idx="3825">
                  <c:v>40386</c:v>
                </c:pt>
                <c:pt idx="3826">
                  <c:v>40385</c:v>
                </c:pt>
                <c:pt idx="3827">
                  <c:v>40382</c:v>
                </c:pt>
                <c:pt idx="3828">
                  <c:v>40381</c:v>
                </c:pt>
                <c:pt idx="3829">
                  <c:v>40380</c:v>
                </c:pt>
                <c:pt idx="3830">
                  <c:v>40379</c:v>
                </c:pt>
                <c:pt idx="3831">
                  <c:v>40378</c:v>
                </c:pt>
                <c:pt idx="3832">
                  <c:v>40375</c:v>
                </c:pt>
                <c:pt idx="3833">
                  <c:v>40374</c:v>
                </c:pt>
                <c:pt idx="3834">
                  <c:v>40373</c:v>
                </c:pt>
                <c:pt idx="3835">
                  <c:v>40372</c:v>
                </c:pt>
                <c:pt idx="3836">
                  <c:v>40371</c:v>
                </c:pt>
                <c:pt idx="3837">
                  <c:v>40368</c:v>
                </c:pt>
                <c:pt idx="3838">
                  <c:v>40367</c:v>
                </c:pt>
                <c:pt idx="3839">
                  <c:v>40366</c:v>
                </c:pt>
                <c:pt idx="3840">
                  <c:v>40365</c:v>
                </c:pt>
                <c:pt idx="3841">
                  <c:v>40364</c:v>
                </c:pt>
                <c:pt idx="3842">
                  <c:v>40361</c:v>
                </c:pt>
                <c:pt idx="3843">
                  <c:v>40360</c:v>
                </c:pt>
                <c:pt idx="3844">
                  <c:v>40359</c:v>
                </c:pt>
                <c:pt idx="3845">
                  <c:v>40358</c:v>
                </c:pt>
                <c:pt idx="3846">
                  <c:v>40357</c:v>
                </c:pt>
                <c:pt idx="3847">
                  <c:v>40354</c:v>
                </c:pt>
                <c:pt idx="3848">
                  <c:v>40353</c:v>
                </c:pt>
                <c:pt idx="3849">
                  <c:v>40352</c:v>
                </c:pt>
                <c:pt idx="3850">
                  <c:v>40351</c:v>
                </c:pt>
                <c:pt idx="3851">
                  <c:v>40350</c:v>
                </c:pt>
                <c:pt idx="3852">
                  <c:v>40347</c:v>
                </c:pt>
                <c:pt idx="3853">
                  <c:v>40346</c:v>
                </c:pt>
                <c:pt idx="3854">
                  <c:v>40345</c:v>
                </c:pt>
                <c:pt idx="3855">
                  <c:v>40344</c:v>
                </c:pt>
                <c:pt idx="3856">
                  <c:v>40343</c:v>
                </c:pt>
                <c:pt idx="3857">
                  <c:v>40340</c:v>
                </c:pt>
                <c:pt idx="3858">
                  <c:v>40339</c:v>
                </c:pt>
                <c:pt idx="3859">
                  <c:v>40338</c:v>
                </c:pt>
                <c:pt idx="3860">
                  <c:v>40337</c:v>
                </c:pt>
                <c:pt idx="3861">
                  <c:v>40336</c:v>
                </c:pt>
                <c:pt idx="3862">
                  <c:v>40333</c:v>
                </c:pt>
                <c:pt idx="3863">
                  <c:v>40332</c:v>
                </c:pt>
                <c:pt idx="3864">
                  <c:v>40331</c:v>
                </c:pt>
                <c:pt idx="3865">
                  <c:v>40330</c:v>
                </c:pt>
                <c:pt idx="3866">
                  <c:v>40329</c:v>
                </c:pt>
                <c:pt idx="3867">
                  <c:v>40326</c:v>
                </c:pt>
                <c:pt idx="3868">
                  <c:v>40325</c:v>
                </c:pt>
                <c:pt idx="3869">
                  <c:v>40324</c:v>
                </c:pt>
                <c:pt idx="3870">
                  <c:v>40323</c:v>
                </c:pt>
                <c:pt idx="3871">
                  <c:v>40322</c:v>
                </c:pt>
                <c:pt idx="3872">
                  <c:v>40319</c:v>
                </c:pt>
                <c:pt idx="3873">
                  <c:v>40318</c:v>
                </c:pt>
                <c:pt idx="3874">
                  <c:v>40317</c:v>
                </c:pt>
                <c:pt idx="3875">
                  <c:v>40316</c:v>
                </c:pt>
                <c:pt idx="3876">
                  <c:v>40315</c:v>
                </c:pt>
                <c:pt idx="3877">
                  <c:v>40312</c:v>
                </c:pt>
                <c:pt idx="3878">
                  <c:v>40311</c:v>
                </c:pt>
                <c:pt idx="3879">
                  <c:v>40310</c:v>
                </c:pt>
                <c:pt idx="3880">
                  <c:v>40309</c:v>
                </c:pt>
                <c:pt idx="3881">
                  <c:v>40308</c:v>
                </c:pt>
                <c:pt idx="3882">
                  <c:v>40305</c:v>
                </c:pt>
                <c:pt idx="3883">
                  <c:v>40304</c:v>
                </c:pt>
                <c:pt idx="3884">
                  <c:v>40303</c:v>
                </c:pt>
                <c:pt idx="3885">
                  <c:v>40302</c:v>
                </c:pt>
                <c:pt idx="3886">
                  <c:v>40301</c:v>
                </c:pt>
                <c:pt idx="3887">
                  <c:v>40298</c:v>
                </c:pt>
                <c:pt idx="3888">
                  <c:v>40297</c:v>
                </c:pt>
                <c:pt idx="3889">
                  <c:v>40296</c:v>
                </c:pt>
                <c:pt idx="3890">
                  <c:v>40295</c:v>
                </c:pt>
                <c:pt idx="3891">
                  <c:v>40294</c:v>
                </c:pt>
                <c:pt idx="3892">
                  <c:v>40291</c:v>
                </c:pt>
                <c:pt idx="3893">
                  <c:v>40290</c:v>
                </c:pt>
                <c:pt idx="3894">
                  <c:v>40289</c:v>
                </c:pt>
                <c:pt idx="3895">
                  <c:v>40288</c:v>
                </c:pt>
                <c:pt idx="3896">
                  <c:v>40287</c:v>
                </c:pt>
                <c:pt idx="3897">
                  <c:v>40284</c:v>
                </c:pt>
                <c:pt idx="3898">
                  <c:v>40283</c:v>
                </c:pt>
                <c:pt idx="3899">
                  <c:v>40282</c:v>
                </c:pt>
                <c:pt idx="3900">
                  <c:v>40281</c:v>
                </c:pt>
                <c:pt idx="3901">
                  <c:v>40280</c:v>
                </c:pt>
                <c:pt idx="3902">
                  <c:v>40277</c:v>
                </c:pt>
                <c:pt idx="3903">
                  <c:v>40276</c:v>
                </c:pt>
                <c:pt idx="3904">
                  <c:v>40275</c:v>
                </c:pt>
                <c:pt idx="3905">
                  <c:v>40274</c:v>
                </c:pt>
                <c:pt idx="3906">
                  <c:v>40273</c:v>
                </c:pt>
                <c:pt idx="3907">
                  <c:v>40270</c:v>
                </c:pt>
                <c:pt idx="3908">
                  <c:v>40269</c:v>
                </c:pt>
                <c:pt idx="3909">
                  <c:v>40268</c:v>
                </c:pt>
                <c:pt idx="3910">
                  <c:v>40267</c:v>
                </c:pt>
                <c:pt idx="3911">
                  <c:v>40266</c:v>
                </c:pt>
                <c:pt idx="3912">
                  <c:v>40263</c:v>
                </c:pt>
                <c:pt idx="3913">
                  <c:v>40262</c:v>
                </c:pt>
                <c:pt idx="3914">
                  <c:v>40261</c:v>
                </c:pt>
                <c:pt idx="3915">
                  <c:v>40260</c:v>
                </c:pt>
                <c:pt idx="3916">
                  <c:v>40259</c:v>
                </c:pt>
                <c:pt idx="3917">
                  <c:v>40256</c:v>
                </c:pt>
                <c:pt idx="3918">
                  <c:v>40255</c:v>
                </c:pt>
                <c:pt idx="3919">
                  <c:v>40254</c:v>
                </c:pt>
                <c:pt idx="3920">
                  <c:v>40253</c:v>
                </c:pt>
                <c:pt idx="3921">
                  <c:v>40252</c:v>
                </c:pt>
                <c:pt idx="3922">
                  <c:v>40249</c:v>
                </c:pt>
                <c:pt idx="3923">
                  <c:v>40248</c:v>
                </c:pt>
                <c:pt idx="3924">
                  <c:v>40247</c:v>
                </c:pt>
                <c:pt idx="3925">
                  <c:v>40246</c:v>
                </c:pt>
                <c:pt idx="3926">
                  <c:v>40245</c:v>
                </c:pt>
                <c:pt idx="3927">
                  <c:v>40242</c:v>
                </c:pt>
                <c:pt idx="3928">
                  <c:v>40241</c:v>
                </c:pt>
                <c:pt idx="3929">
                  <c:v>40240</c:v>
                </c:pt>
                <c:pt idx="3930">
                  <c:v>40239</c:v>
                </c:pt>
                <c:pt idx="3931">
                  <c:v>40238</c:v>
                </c:pt>
                <c:pt idx="3932">
                  <c:v>40235</c:v>
                </c:pt>
                <c:pt idx="3933">
                  <c:v>40234</c:v>
                </c:pt>
                <c:pt idx="3934">
                  <c:v>40233</c:v>
                </c:pt>
                <c:pt idx="3935">
                  <c:v>40232</c:v>
                </c:pt>
                <c:pt idx="3936">
                  <c:v>40231</c:v>
                </c:pt>
                <c:pt idx="3937">
                  <c:v>40228</c:v>
                </c:pt>
                <c:pt idx="3938">
                  <c:v>40227</c:v>
                </c:pt>
                <c:pt idx="3939">
                  <c:v>40226</c:v>
                </c:pt>
                <c:pt idx="3940">
                  <c:v>40225</c:v>
                </c:pt>
                <c:pt idx="3941">
                  <c:v>40221</c:v>
                </c:pt>
                <c:pt idx="3942">
                  <c:v>40220</c:v>
                </c:pt>
                <c:pt idx="3943">
                  <c:v>40219</c:v>
                </c:pt>
                <c:pt idx="3944">
                  <c:v>40218</c:v>
                </c:pt>
                <c:pt idx="3945">
                  <c:v>40217</c:v>
                </c:pt>
                <c:pt idx="3946">
                  <c:v>40214</c:v>
                </c:pt>
                <c:pt idx="3947">
                  <c:v>40213</c:v>
                </c:pt>
                <c:pt idx="3948">
                  <c:v>40212</c:v>
                </c:pt>
                <c:pt idx="3949">
                  <c:v>40211</c:v>
                </c:pt>
                <c:pt idx="3950">
                  <c:v>40210</c:v>
                </c:pt>
                <c:pt idx="3951">
                  <c:v>40207</c:v>
                </c:pt>
                <c:pt idx="3952">
                  <c:v>40206</c:v>
                </c:pt>
                <c:pt idx="3953">
                  <c:v>40205</c:v>
                </c:pt>
                <c:pt idx="3954">
                  <c:v>40204</c:v>
                </c:pt>
                <c:pt idx="3955">
                  <c:v>40203</c:v>
                </c:pt>
                <c:pt idx="3956">
                  <c:v>40200</c:v>
                </c:pt>
                <c:pt idx="3957">
                  <c:v>40199</c:v>
                </c:pt>
                <c:pt idx="3958">
                  <c:v>40198</c:v>
                </c:pt>
                <c:pt idx="3959">
                  <c:v>40197</c:v>
                </c:pt>
                <c:pt idx="3960">
                  <c:v>40196</c:v>
                </c:pt>
                <c:pt idx="3961">
                  <c:v>40193</c:v>
                </c:pt>
                <c:pt idx="3962">
                  <c:v>40192</c:v>
                </c:pt>
                <c:pt idx="3963">
                  <c:v>40191</c:v>
                </c:pt>
                <c:pt idx="3964">
                  <c:v>40190</c:v>
                </c:pt>
                <c:pt idx="3965">
                  <c:v>40189</c:v>
                </c:pt>
                <c:pt idx="3966">
                  <c:v>40186</c:v>
                </c:pt>
                <c:pt idx="3967">
                  <c:v>40185</c:v>
                </c:pt>
                <c:pt idx="3968">
                  <c:v>40184</c:v>
                </c:pt>
                <c:pt idx="3969">
                  <c:v>40183</c:v>
                </c:pt>
                <c:pt idx="3970">
                  <c:v>40182</c:v>
                </c:pt>
                <c:pt idx="3971">
                  <c:v>40179</c:v>
                </c:pt>
              </c:numCache>
            </c:numRef>
          </c:cat>
          <c:val>
            <c:numRef>
              <c:f>Sheet1!$K$9:$K$3980</c:f>
              <c:numCache>
                <c:formatCode>0.0%</c:formatCode>
                <c:ptCount val="3972"/>
                <c:pt idx="0">
                  <c:v>0.14195122071772617</c:v>
                </c:pt>
                <c:pt idx="1">
                  <c:v>0.13155752660014425</c:v>
                </c:pt>
                <c:pt idx="2">
                  <c:v>0.13653032136243606</c:v>
                </c:pt>
                <c:pt idx="3">
                  <c:v>0.15727279079049081</c:v>
                </c:pt>
                <c:pt idx="4">
                  <c:v>9.3770686912047402E-2</c:v>
                </c:pt>
                <c:pt idx="5">
                  <c:v>0.12965368218502898</c:v>
                </c:pt>
                <c:pt idx="6">
                  <c:v>0.12015562161081221</c:v>
                </c:pt>
                <c:pt idx="7">
                  <c:v>9.7228262056950759E-2</c:v>
                </c:pt>
                <c:pt idx="8">
                  <c:v>6.4755920895226707E-2</c:v>
                </c:pt>
                <c:pt idx="9">
                  <c:v>6.5435206269575275E-2</c:v>
                </c:pt>
                <c:pt idx="10">
                  <c:v>4.2969670105540682E-2</c:v>
                </c:pt>
                <c:pt idx="11">
                  <c:v>4.6622797249736815E-2</c:v>
                </c:pt>
                <c:pt idx="12">
                  <c:v>5.1971117701704331E-2</c:v>
                </c:pt>
                <c:pt idx="13">
                  <c:v>6.4065812139240008E-2</c:v>
                </c:pt>
                <c:pt idx="14">
                  <c:v>0</c:v>
                </c:pt>
                <c:pt idx="15">
                  <c:v>6.847186787335402E-2</c:v>
                </c:pt>
                <c:pt idx="16">
                  <c:v>4.9945188085960109E-2</c:v>
                </c:pt>
                <c:pt idx="17">
                  <c:v>3.8690610175426819E-2</c:v>
                </c:pt>
                <c:pt idx="18">
                  <c:v>4.7890294536037208E-2</c:v>
                </c:pt>
                <c:pt idx="19">
                  <c:v>4.5719402928198219E-2</c:v>
                </c:pt>
                <c:pt idx="20">
                  <c:v>4.1560546936788512E-2</c:v>
                </c:pt>
                <c:pt idx="21">
                  <c:v>4.0779060876817111E-2</c:v>
                </c:pt>
                <c:pt idx="22">
                  <c:v>4.3570123301452948E-2</c:v>
                </c:pt>
                <c:pt idx="23">
                  <c:v>3.5949106485094036E-2</c:v>
                </c:pt>
                <c:pt idx="24">
                  <c:v>3.5870866729758498E-2</c:v>
                </c:pt>
                <c:pt idx="25">
                  <c:v>3.7271183738390341E-2</c:v>
                </c:pt>
                <c:pt idx="26">
                  <c:v>5.7743325662883163E-2</c:v>
                </c:pt>
                <c:pt idx="27">
                  <c:v>5.886138827230613E-2</c:v>
                </c:pt>
                <c:pt idx="28">
                  <c:v>4.6775682717255046E-2</c:v>
                </c:pt>
                <c:pt idx="29">
                  <c:v>3.7156353151947104E-2</c:v>
                </c:pt>
                <c:pt idx="30">
                  <c:v>3.6200951547712898E-2</c:v>
                </c:pt>
                <c:pt idx="31">
                  <c:v>2.6159751912564259E-2</c:v>
                </c:pt>
                <c:pt idx="32">
                  <c:v>3.2493438442726348E-2</c:v>
                </c:pt>
                <c:pt idx="33">
                  <c:v>3.5159513993729991E-2</c:v>
                </c:pt>
                <c:pt idx="34">
                  <c:v>3.9763019532744963E-2</c:v>
                </c:pt>
                <c:pt idx="35">
                  <c:v>3.5121518680989519E-2</c:v>
                </c:pt>
                <c:pt idx="36">
                  <c:v>2.942491641540261E-2</c:v>
                </c:pt>
                <c:pt idx="37">
                  <c:v>2.9129178952525061E-2</c:v>
                </c:pt>
                <c:pt idx="38">
                  <c:v>2.8869741141292496E-2</c:v>
                </c:pt>
                <c:pt idx="39">
                  <c:v>1.6141300472512679E-2</c:v>
                </c:pt>
                <c:pt idx="40">
                  <c:v>3.4144033550034078E-2</c:v>
                </c:pt>
                <c:pt idx="41">
                  <c:v>2.6452409002700364E-2</c:v>
                </c:pt>
                <c:pt idx="42">
                  <c:v>1.5839045965381677E-2</c:v>
                </c:pt>
                <c:pt idx="43">
                  <c:v>2.866383158221841E-2</c:v>
                </c:pt>
                <c:pt idx="44">
                  <c:v>1.5772349479194567E-2</c:v>
                </c:pt>
                <c:pt idx="45">
                  <c:v>1.4341778336589507E-2</c:v>
                </c:pt>
                <c:pt idx="46">
                  <c:v>1.9718629624995192E-2</c:v>
                </c:pt>
                <c:pt idx="47">
                  <c:v>2.2580234158396301E-2</c:v>
                </c:pt>
                <c:pt idx="48">
                  <c:v>9.6049311003946047E-3</c:v>
                </c:pt>
                <c:pt idx="49">
                  <c:v>1.8638629893939655E-2</c:v>
                </c:pt>
                <c:pt idx="50">
                  <c:v>3.2829119537131614E-2</c:v>
                </c:pt>
                <c:pt idx="51">
                  <c:v>3.7760599571109612E-3</c:v>
                </c:pt>
                <c:pt idx="52">
                  <c:v>7.9821626759571593E-3</c:v>
                </c:pt>
                <c:pt idx="53">
                  <c:v>1.7529232907343536E-2</c:v>
                </c:pt>
                <c:pt idx="54">
                  <c:v>2.8143787834925178E-2</c:v>
                </c:pt>
                <c:pt idx="55">
                  <c:v>3.0976741419586694E-2</c:v>
                </c:pt>
                <c:pt idx="56">
                  <c:v>2.9330223552191496E-2</c:v>
                </c:pt>
                <c:pt idx="57">
                  <c:v>4.258144047347661E-2</c:v>
                </c:pt>
                <c:pt idx="58">
                  <c:v>3.8569327324779329E-2</c:v>
                </c:pt>
                <c:pt idx="59">
                  <c:v>3.7730897934905236E-2</c:v>
                </c:pt>
                <c:pt idx="65">
                  <c:v>5.4097684303242043E-2</c:v>
                </c:pt>
                <c:pt idx="66">
                  <c:v>5.058701030809834E-2</c:v>
                </c:pt>
                <c:pt idx="67">
                  <c:v>5.0497294161845667E-2</c:v>
                </c:pt>
                <c:pt idx="68">
                  <c:v>3.9922187840058632E-2</c:v>
                </c:pt>
                <c:pt idx="69">
                  <c:v>3.9709770920728478E-2</c:v>
                </c:pt>
                <c:pt idx="70">
                  <c:v>3.8338838057975624E-2</c:v>
                </c:pt>
                <c:pt idx="71">
                  <c:v>3.249679718955889E-2</c:v>
                </c:pt>
                <c:pt idx="72">
                  <c:v>3.9420441958555312E-2</c:v>
                </c:pt>
                <c:pt idx="73">
                  <c:v>4.9698187360897726E-2</c:v>
                </c:pt>
                <c:pt idx="74">
                  <c:v>5.6883729796324285E-2</c:v>
                </c:pt>
                <c:pt idx="75">
                  <c:v>0</c:v>
                </c:pt>
                <c:pt idx="76">
                  <c:v>4.5007651410818618E-2</c:v>
                </c:pt>
                <c:pt idx="77">
                  <c:v>4.3578520440324876E-2</c:v>
                </c:pt>
                <c:pt idx="78">
                  <c:v>4.4073166558788644E-2</c:v>
                </c:pt>
                <c:pt idx="79">
                  <c:v>4.6651948243157826E-2</c:v>
                </c:pt>
                <c:pt idx="80">
                  <c:v>4.8116293995073667E-2</c:v>
                </c:pt>
                <c:pt idx="81">
                  <c:v>3.6261462746525863E-2</c:v>
                </c:pt>
                <c:pt idx="82">
                  <c:v>0</c:v>
                </c:pt>
                <c:pt idx="83">
                  <c:v>3.6252415480097298E-2</c:v>
                </c:pt>
                <c:pt idx="84">
                  <c:v>4.8075661421628745E-2</c:v>
                </c:pt>
                <c:pt idx="85">
                  <c:v>5.1370007492785016E-2</c:v>
                </c:pt>
                <c:pt idx="86">
                  <c:v>4.2507106611420417E-2</c:v>
                </c:pt>
                <c:pt idx="87">
                  <c:v>0</c:v>
                </c:pt>
                <c:pt idx="88">
                  <c:v>4.669855877891501E-2</c:v>
                </c:pt>
                <c:pt idx="89">
                  <c:v>5.1414497146290435E-2</c:v>
                </c:pt>
                <c:pt idx="90">
                  <c:v>3.7296694881384727E-2</c:v>
                </c:pt>
                <c:pt idx="91">
                  <c:v>5.3827497906070228E-2</c:v>
                </c:pt>
                <c:pt idx="92">
                  <c:v>4.9302208382678861E-2</c:v>
                </c:pt>
                <c:pt idx="93">
                  <c:v>4.7352688626030114E-2</c:v>
                </c:pt>
                <c:pt idx="94">
                  <c:v>4.6145661313783302E-2</c:v>
                </c:pt>
                <c:pt idx="95">
                  <c:v>5.7368965650173041E-2</c:v>
                </c:pt>
                <c:pt idx="96">
                  <c:v>5.5322029061897579E-2</c:v>
                </c:pt>
                <c:pt idx="97">
                  <c:v>3.7556223424766874E-2</c:v>
                </c:pt>
                <c:pt idx="98">
                  <c:v>3.5991538433819734E-2</c:v>
                </c:pt>
                <c:pt idx="99">
                  <c:v>4.3130718637490954E-2</c:v>
                </c:pt>
                <c:pt idx="100">
                  <c:v>5.2163375182853126E-2</c:v>
                </c:pt>
                <c:pt idx="101">
                  <c:v>5.9525359347011614E-2</c:v>
                </c:pt>
                <c:pt idx="102">
                  <c:v>4.9299703819690739E-2</c:v>
                </c:pt>
                <c:pt idx="103">
                  <c:v>5.2708871884809425E-2</c:v>
                </c:pt>
                <c:pt idx="104">
                  <c:v>5.5086260321404248E-2</c:v>
                </c:pt>
                <c:pt idx="105">
                  <c:v>5.3684285507257026E-2</c:v>
                </c:pt>
                <c:pt idx="106">
                  <c:v>5.4324315852167772E-2</c:v>
                </c:pt>
                <c:pt idx="107">
                  <c:v>6.2516241843377937E-2</c:v>
                </c:pt>
                <c:pt idx="108">
                  <c:v>6.1127000853028149E-2</c:v>
                </c:pt>
                <c:pt idx="109">
                  <c:v>5.4030251328141737E-2</c:v>
                </c:pt>
                <c:pt idx="110">
                  <c:v>6.6930646899618571E-2</c:v>
                </c:pt>
                <c:pt idx="111">
                  <c:v>4.7308017834020215E-2</c:v>
                </c:pt>
                <c:pt idx="112">
                  <c:v>3.4844177378894121E-2</c:v>
                </c:pt>
                <c:pt idx="113">
                  <c:v>8.4199288003613773E-2</c:v>
                </c:pt>
                <c:pt idx="114">
                  <c:v>5.9293363486761459E-2</c:v>
                </c:pt>
                <c:pt idx="115">
                  <c:v>6.1513530258654379E-2</c:v>
                </c:pt>
                <c:pt idx="116">
                  <c:v>6.6641590879023077E-2</c:v>
                </c:pt>
                <c:pt idx="117">
                  <c:v>7.2662245402911801E-2</c:v>
                </c:pt>
                <c:pt idx="118">
                  <c:v>5.5101459724355574E-2</c:v>
                </c:pt>
                <c:pt idx="119">
                  <c:v>5.1034622373339E-2</c:v>
                </c:pt>
                <c:pt idx="120">
                  <c:v>5.7806305576373014E-2</c:v>
                </c:pt>
                <c:pt idx="121">
                  <c:v>5.7787840119132503E-2</c:v>
                </c:pt>
                <c:pt idx="122">
                  <c:v>5.9035327991956071E-2</c:v>
                </c:pt>
                <c:pt idx="123">
                  <c:v>6.5647267582397612E-2</c:v>
                </c:pt>
                <c:pt idx="124">
                  <c:v>5.5575363788202069E-2</c:v>
                </c:pt>
                <c:pt idx="125">
                  <c:v>5.6477845138467E-2</c:v>
                </c:pt>
                <c:pt idx="126">
                  <c:v>4.2623698182082628E-2</c:v>
                </c:pt>
                <c:pt idx="127">
                  <c:v>5.0179406783923852E-2</c:v>
                </c:pt>
                <c:pt idx="128">
                  <c:v>6.3414827816760291E-2</c:v>
                </c:pt>
                <c:pt idx="129">
                  <c:v>5.9164059737414475E-2</c:v>
                </c:pt>
                <c:pt idx="130">
                  <c:v>6.6863692126702387E-2</c:v>
                </c:pt>
                <c:pt idx="131">
                  <c:v>5.9043513046457392E-2</c:v>
                </c:pt>
                <c:pt idx="132">
                  <c:v>7.1022097166591136E-2</c:v>
                </c:pt>
                <c:pt idx="133">
                  <c:v>8.200142947901172E-2</c:v>
                </c:pt>
                <c:pt idx="134">
                  <c:v>7.8608508988710885E-2</c:v>
                </c:pt>
                <c:pt idx="135">
                  <c:v>5.6597006328989709E-2</c:v>
                </c:pt>
                <c:pt idx="136">
                  <c:v>5.9885924551609016E-2</c:v>
                </c:pt>
                <c:pt idx="137">
                  <c:v>5.2569006988539224E-2</c:v>
                </c:pt>
                <c:pt idx="138">
                  <c:v>6.3451353563732507E-2</c:v>
                </c:pt>
                <c:pt idx="139">
                  <c:v>5.78359095842872E-2</c:v>
                </c:pt>
                <c:pt idx="140">
                  <c:v>6.4879529773934519E-2</c:v>
                </c:pt>
                <c:pt idx="141">
                  <c:v>6.0519816092135845E-2</c:v>
                </c:pt>
                <c:pt idx="142">
                  <c:v>5.0772158701311507E-2</c:v>
                </c:pt>
                <c:pt idx="143">
                  <c:v>5.5725218295760853E-2</c:v>
                </c:pt>
                <c:pt idx="144">
                  <c:v>5.8106630007497745E-2</c:v>
                </c:pt>
                <c:pt idx="145">
                  <c:v>4.9310548764461427E-2</c:v>
                </c:pt>
                <c:pt idx="146">
                  <c:v>5.2315818409357673E-2</c:v>
                </c:pt>
                <c:pt idx="147">
                  <c:v>6.2252596084992687E-2</c:v>
                </c:pt>
                <c:pt idx="148">
                  <c:v>6.9092179410821422E-2</c:v>
                </c:pt>
                <c:pt idx="149">
                  <c:v>7.1183543447296063E-2</c:v>
                </c:pt>
                <c:pt idx="152">
                  <c:v>6.0541067441491792E-2</c:v>
                </c:pt>
                <c:pt idx="153">
                  <c:v>7.4866008136465864E-2</c:v>
                </c:pt>
                <c:pt idx="154">
                  <c:v>7.2157197749553439E-2</c:v>
                </c:pt>
                <c:pt idx="155">
                  <c:v>7.5700949094586675E-2</c:v>
                </c:pt>
                <c:pt idx="156">
                  <c:v>8.0561333496024151E-2</c:v>
                </c:pt>
                <c:pt idx="157">
                  <c:v>6.9480363378741916E-2</c:v>
                </c:pt>
                <c:pt idx="158">
                  <c:v>7.7326434854411971E-2</c:v>
                </c:pt>
                <c:pt idx="159">
                  <c:v>7.6585107064820371E-2</c:v>
                </c:pt>
                <c:pt idx="160">
                  <c:v>6.4548968313740546E-2</c:v>
                </c:pt>
                <c:pt idx="161">
                  <c:v>7.4440041875754426E-2</c:v>
                </c:pt>
                <c:pt idx="162">
                  <c:v>7.0049842293136655E-2</c:v>
                </c:pt>
                <c:pt idx="163">
                  <c:v>6.7773956304096328E-2</c:v>
                </c:pt>
                <c:pt idx="164">
                  <c:v>6.7556492214026459E-2</c:v>
                </c:pt>
                <c:pt idx="165">
                  <c:v>7.8560001021679357E-2</c:v>
                </c:pt>
                <c:pt idx="166">
                  <c:v>6.8826565853827348E-2</c:v>
                </c:pt>
                <c:pt idx="167">
                  <c:v>6.8310717514504071E-2</c:v>
                </c:pt>
                <c:pt idx="168">
                  <c:v>5.8423364471333103E-2</c:v>
                </c:pt>
                <c:pt idx="169">
                  <c:v>5.6238715087301473E-2</c:v>
                </c:pt>
                <c:pt idx="170">
                  <c:v>7.4090251872982085E-2</c:v>
                </c:pt>
                <c:pt idx="171">
                  <c:v>7.9371535254501177E-2</c:v>
                </c:pt>
                <c:pt idx="172">
                  <c:v>6.598301867797747E-2</c:v>
                </c:pt>
                <c:pt idx="173">
                  <c:v>4.9757050156135088E-2</c:v>
                </c:pt>
                <c:pt idx="174">
                  <c:v>6.2084868115607719E-2</c:v>
                </c:pt>
                <c:pt idx="175">
                  <c:v>6.4526241852991523E-2</c:v>
                </c:pt>
                <c:pt idx="176">
                  <c:v>8.1882630009767005E-2</c:v>
                </c:pt>
                <c:pt idx="177">
                  <c:v>8.3550620503848871E-2</c:v>
                </c:pt>
                <c:pt idx="178">
                  <c:v>8.9186948183696338E-2</c:v>
                </c:pt>
                <c:pt idx="179">
                  <c:v>7.5760738227597074E-2</c:v>
                </c:pt>
                <c:pt idx="180">
                  <c:v>7.2180466840591345E-2</c:v>
                </c:pt>
                <c:pt idx="181">
                  <c:v>6.4234234643955584E-2</c:v>
                </c:pt>
                <c:pt idx="182">
                  <c:v>7.1982585363976184E-2</c:v>
                </c:pt>
                <c:pt idx="183">
                  <c:v>8.8224231815874007E-2</c:v>
                </c:pt>
                <c:pt idx="184">
                  <c:v>8.6069782865825881E-2</c:v>
                </c:pt>
                <c:pt idx="185">
                  <c:v>9.7216979653444308E-2</c:v>
                </c:pt>
                <c:pt idx="186">
                  <c:v>7.5346938043854894E-2</c:v>
                </c:pt>
                <c:pt idx="187">
                  <c:v>7.4982269696340989E-2</c:v>
                </c:pt>
                <c:pt idx="188">
                  <c:v>8.6661860129776405E-2</c:v>
                </c:pt>
                <c:pt idx="189">
                  <c:v>8.543375931065586E-2</c:v>
                </c:pt>
                <c:pt idx="190">
                  <c:v>6.4493511175198109E-2</c:v>
                </c:pt>
                <c:pt idx="191">
                  <c:v>2.5370296542609735E-2</c:v>
                </c:pt>
                <c:pt idx="192">
                  <c:v>2.1357404510975737E-2</c:v>
                </c:pt>
                <c:pt idx="193">
                  <c:v>3.3663272620785945E-2</c:v>
                </c:pt>
                <c:pt idx="194">
                  <c:v>3.9076275869576994E-2</c:v>
                </c:pt>
                <c:pt idx="195">
                  <c:v>3.8262154642911037E-2</c:v>
                </c:pt>
                <c:pt idx="196">
                  <c:v>5.5683465562401557E-2</c:v>
                </c:pt>
                <c:pt idx="197">
                  <c:v>6.0460783611832852E-2</c:v>
                </c:pt>
                <c:pt idx="198">
                  <c:v>6.2451332799095934E-2</c:v>
                </c:pt>
                <c:pt idx="199">
                  <c:v>4.8990430884161384E-2</c:v>
                </c:pt>
                <c:pt idx="200">
                  <c:v>5.5382616124279305E-2</c:v>
                </c:pt>
                <c:pt idx="201">
                  <c:v>5.9209883316482588E-2</c:v>
                </c:pt>
                <c:pt idx="202">
                  <c:v>7.388107421992951E-2</c:v>
                </c:pt>
                <c:pt idx="203">
                  <c:v>7.2010720718434826E-2</c:v>
                </c:pt>
                <c:pt idx="204">
                  <c:v>7.1887705890656822E-2</c:v>
                </c:pt>
                <c:pt idx="205">
                  <c:v>7.3047312970596703E-2</c:v>
                </c:pt>
                <c:pt idx="206">
                  <c:v>8.3197195242881716E-2</c:v>
                </c:pt>
                <c:pt idx="207">
                  <c:v>7.6236827592633394E-2</c:v>
                </c:pt>
                <c:pt idx="208">
                  <c:v>7.1053866331823798E-2</c:v>
                </c:pt>
                <c:pt idx="209">
                  <c:v>7.6635516920387864E-2</c:v>
                </c:pt>
                <c:pt idx="210">
                  <c:v>6.1632794916614886E-2</c:v>
                </c:pt>
                <c:pt idx="211">
                  <c:v>6.558235022443383E-2</c:v>
                </c:pt>
                <c:pt idx="212">
                  <c:v>7.1163343013195671E-2</c:v>
                </c:pt>
                <c:pt idx="213">
                  <c:v>7.8302694857252331E-2</c:v>
                </c:pt>
                <c:pt idx="214">
                  <c:v>7.0874224338213415E-2</c:v>
                </c:pt>
                <c:pt idx="215">
                  <c:v>8.3482836976052341E-2</c:v>
                </c:pt>
                <c:pt idx="216">
                  <c:v>6.9137350946112161E-2</c:v>
                </c:pt>
                <c:pt idx="217">
                  <c:v>8.0294951191621181E-2</c:v>
                </c:pt>
                <c:pt idx="218">
                  <c:v>8.1017904498077553E-2</c:v>
                </c:pt>
                <c:pt idx="219">
                  <c:v>8.2573428749462469E-2</c:v>
                </c:pt>
                <c:pt idx="220">
                  <c:v>5.6071379502919405E-2</c:v>
                </c:pt>
                <c:pt idx="221">
                  <c:v>7.4721693573879699E-2</c:v>
                </c:pt>
                <c:pt idx="222">
                  <c:v>9.755210191561893E-2</c:v>
                </c:pt>
                <c:pt idx="223">
                  <c:v>9.9976021583504077E-2</c:v>
                </c:pt>
                <c:pt idx="224">
                  <c:v>0.18070538797486069</c:v>
                </c:pt>
                <c:pt idx="225">
                  <c:v>0.19024287294482595</c:v>
                </c:pt>
                <c:pt idx="226">
                  <c:v>0.20451788565494985</c:v>
                </c:pt>
                <c:pt idx="227">
                  <c:v>0.20137933105385419</c:v>
                </c:pt>
                <c:pt idx="228">
                  <c:v>0.19693678451447519</c:v>
                </c:pt>
                <c:pt idx="229">
                  <c:v>0.19970534377903962</c:v>
                </c:pt>
                <c:pt idx="230">
                  <c:v>0.20161808361880149</c:v>
                </c:pt>
                <c:pt idx="231">
                  <c:v>0.19313014267236814</c:v>
                </c:pt>
                <c:pt idx="232">
                  <c:v>0.17857186411003037</c:v>
                </c:pt>
                <c:pt idx="233">
                  <c:v>0.17919549182205524</c:v>
                </c:pt>
                <c:pt idx="234">
                  <c:v>0.17763639754078936</c:v>
                </c:pt>
                <c:pt idx="235">
                  <c:v>0.18858209037200296</c:v>
                </c:pt>
                <c:pt idx="236">
                  <c:v>0.18729399873541705</c:v>
                </c:pt>
                <c:pt idx="237">
                  <c:v>0.1885400779534632</c:v>
                </c:pt>
                <c:pt idx="238">
                  <c:v>0.20348641108429216</c:v>
                </c:pt>
                <c:pt idx="239">
                  <c:v>0.21381347407177317</c:v>
                </c:pt>
                <c:pt idx="240">
                  <c:v>0.20069080957070842</c:v>
                </c:pt>
                <c:pt idx="241">
                  <c:v>0.18922533621358106</c:v>
                </c:pt>
                <c:pt idx="242">
                  <c:v>0.18997257104827403</c:v>
                </c:pt>
                <c:pt idx="243">
                  <c:v>0.17873132096688252</c:v>
                </c:pt>
                <c:pt idx="244" formatCode="0%">
                  <c:v>0.17899261441663047</c:v>
                </c:pt>
                <c:pt idx="245" formatCode="0%">
                  <c:v>0.17320967596343992</c:v>
                </c:pt>
                <c:pt idx="246" formatCode="0%">
                  <c:v>0.1735508284184058</c:v>
                </c:pt>
                <c:pt idx="247" formatCode="0%">
                  <c:v>0.17850565619400183</c:v>
                </c:pt>
                <c:pt idx="248" formatCode="0%">
                  <c:v>0.15683485432377686</c:v>
                </c:pt>
                <c:pt idx="249" formatCode="0%">
                  <c:v>0.1628140787085868</c:v>
                </c:pt>
                <c:pt idx="250" formatCode="0%">
                  <c:v>0.15502172136314168</c:v>
                </c:pt>
                <c:pt idx="251" formatCode="0%">
                  <c:v>0.15708203393301279</c:v>
                </c:pt>
                <c:pt idx="252" formatCode="0%">
                  <c:v>0.14275133920193916</c:v>
                </c:pt>
                <c:pt idx="253" formatCode="0%">
                  <c:v>0.14352175245759391</c:v>
                </c:pt>
                <c:pt idx="254" formatCode="0%">
                  <c:v>0.12250164298285431</c:v>
                </c:pt>
                <c:pt idx="256" formatCode="0%">
                  <c:v>0.13743970863760793</c:v>
                </c:pt>
                <c:pt idx="257" formatCode="0%">
                  <c:v>0.12947178126649689</c:v>
                </c:pt>
                <c:pt idx="258" formatCode="0%">
                  <c:v>0.14613125585671766</c:v>
                </c:pt>
                <c:pt idx="259" formatCode="0%">
                  <c:v>0.15849636200251241</c:v>
                </c:pt>
                <c:pt idx="260" formatCode="0%">
                  <c:v>0.1573823600630703</c:v>
                </c:pt>
                <c:pt idx="261" formatCode="0%">
                  <c:v>0.16983927318981967</c:v>
                </c:pt>
                <c:pt idx="262" formatCode="0%">
                  <c:v>0.16802552392563905</c:v>
                </c:pt>
                <c:pt idx="263" formatCode="0%">
                  <c:v>0.14796796598531975</c:v>
                </c:pt>
                <c:pt idx="264" formatCode="0%">
                  <c:v>0.14118856592952547</c:v>
                </c:pt>
                <c:pt idx="265" formatCode="0%">
                  <c:v>0.15327853000988673</c:v>
                </c:pt>
                <c:pt idx="266" formatCode="0%">
                  <c:v>0.14737409223058037</c:v>
                </c:pt>
                <c:pt idx="267" formatCode="0%">
                  <c:v>0.16604410924303503</c:v>
                </c:pt>
                <c:pt idx="268" formatCode="0%">
                  <c:v>0.17544033980708776</c:v>
                </c:pt>
                <c:pt idx="270" formatCode="0%">
                  <c:v>0.18203399209323784</c:v>
                </c:pt>
                <c:pt idx="271" formatCode="0%">
                  <c:v>0.19092125238400012</c:v>
                </c:pt>
                <c:pt idx="272" formatCode="0%">
                  <c:v>0.1907186670909885</c:v>
                </c:pt>
                <c:pt idx="273" formatCode="0%">
                  <c:v>0.187491337669421</c:v>
                </c:pt>
                <c:pt idx="274" formatCode="0%">
                  <c:v>0.19438055655356842</c:v>
                </c:pt>
                <c:pt idx="275" formatCode="0%">
                  <c:v>0.19301739222589639</c:v>
                </c:pt>
                <c:pt idx="276" formatCode="0%">
                  <c:v>0.20786233202771862</c:v>
                </c:pt>
                <c:pt idx="277" formatCode="0%">
                  <c:v>0.21050545725176562</c:v>
                </c:pt>
                <c:pt idx="278" formatCode="0%">
                  <c:v>0.20872267213291021</c:v>
                </c:pt>
                <c:pt idx="279" formatCode="0%">
                  <c:v>0.21296427910279961</c:v>
                </c:pt>
                <c:pt idx="280" formatCode="0%">
                  <c:v>0.20965225429977677</c:v>
                </c:pt>
                <c:pt idx="281" formatCode="0%">
                  <c:v>0.19821653822487487</c:v>
                </c:pt>
                <c:pt idx="282" formatCode="0%">
                  <c:v>0.22193877050715397</c:v>
                </c:pt>
                <c:pt idx="283" formatCode="0%">
                  <c:v>0.21101480328995789</c:v>
                </c:pt>
                <c:pt idx="284" formatCode="0%">
                  <c:v>0.20941149742031326</c:v>
                </c:pt>
                <c:pt idx="285" formatCode="0%">
                  <c:v>0.21468917936749457</c:v>
                </c:pt>
                <c:pt idx="286" formatCode="0%">
                  <c:v>0.2100828438456307</c:v>
                </c:pt>
                <c:pt idx="287" formatCode="0%">
                  <c:v>0.21390054031879327</c:v>
                </c:pt>
                <c:pt idx="288" formatCode="0%">
                  <c:v>0.21641176971479406</c:v>
                </c:pt>
                <c:pt idx="289" formatCode="0%">
                  <c:v>0.22320052004198176</c:v>
                </c:pt>
                <c:pt idx="290" formatCode="0%">
                  <c:v>0.23532154016583146</c:v>
                </c:pt>
                <c:pt idx="291" formatCode="0%">
                  <c:v>0.2387703580563679</c:v>
                </c:pt>
                <c:pt idx="292" formatCode="0%">
                  <c:v>0.23431724311537483</c:v>
                </c:pt>
                <c:pt idx="293" formatCode="0%">
                  <c:v>0.23648745249383538</c:v>
                </c:pt>
                <c:pt idx="294" formatCode="0%">
                  <c:v>0.22908225028187332</c:v>
                </c:pt>
                <c:pt idx="295" formatCode="0%">
                  <c:v>0.23993408604301966</c:v>
                </c:pt>
                <c:pt idx="296" formatCode="0%">
                  <c:v>0.23315729562001072</c:v>
                </c:pt>
                <c:pt idx="297" formatCode="0%">
                  <c:v>0.23327680413601037</c:v>
                </c:pt>
                <c:pt idx="298" formatCode="0%">
                  <c:v>0.23585366759971854</c:v>
                </c:pt>
                <c:pt idx="299" formatCode="0%">
                  <c:v>0.2411750855164799</c:v>
                </c:pt>
                <c:pt idx="300" formatCode="0%">
                  <c:v>0.24002935543326126</c:v>
                </c:pt>
                <c:pt idx="301" formatCode="0%">
                  <c:v>0.24373540722254639</c:v>
                </c:pt>
                <c:pt idx="302" formatCode="0%">
                  <c:v>0.250453720508167</c:v>
                </c:pt>
                <c:pt idx="303" formatCode="0%">
                  <c:v>0.24696307633649275</c:v>
                </c:pt>
                <c:pt idx="306" formatCode="0%">
                  <c:v>0.23172943655354075</c:v>
                </c:pt>
                <c:pt idx="307" formatCode="0%">
                  <c:v>0.23903819080407396</c:v>
                </c:pt>
                <c:pt idx="308" formatCode="0%">
                  <c:v>0.23861643085124354</c:v>
                </c:pt>
                <c:pt idx="309" formatCode="0%">
                  <c:v>0.23030516267731335</c:v>
                </c:pt>
                <c:pt idx="310" formatCode="0%">
                  <c:v>0.21928684954448524</c:v>
                </c:pt>
                <c:pt idx="311" formatCode="0%">
                  <c:v>0.21077006493044581</c:v>
                </c:pt>
                <c:pt idx="312" formatCode="0%">
                  <c:v>0.21530419487141306</c:v>
                </c:pt>
                <c:pt idx="313" formatCode="0%">
                  <c:v>0.21447845914827393</c:v>
                </c:pt>
                <c:pt idx="314" formatCode="0%">
                  <c:v>0.22069576204396085</c:v>
                </c:pt>
                <c:pt idx="315" formatCode="0%">
                  <c:v>0.21925535746124064</c:v>
                </c:pt>
                <c:pt idx="316" formatCode="0%">
                  <c:v>0.215447564752136</c:v>
                </c:pt>
                <c:pt idx="317" formatCode="0%">
                  <c:v>0.22006436592394418</c:v>
                </c:pt>
                <c:pt idx="318" formatCode="0%">
                  <c:v>0.21905590304368142</c:v>
                </c:pt>
                <c:pt idx="319" formatCode="0%">
                  <c:v>0.21370124175240743</c:v>
                </c:pt>
                <c:pt idx="320" formatCode="0%">
                  <c:v>0.2205060940719237</c:v>
                </c:pt>
                <c:pt idx="321" formatCode="0%">
                  <c:v>0.22715800512107848</c:v>
                </c:pt>
                <c:pt idx="322" formatCode="0%">
                  <c:v>0.21240507227128666</c:v>
                </c:pt>
                <c:pt idx="323" formatCode="0%">
                  <c:v>0.19588917840680536</c:v>
                </c:pt>
                <c:pt idx="324" formatCode="0%">
                  <c:v>0.19254496968607884</c:v>
                </c:pt>
                <c:pt idx="325" formatCode="0%">
                  <c:v>0.20604442917319862</c:v>
                </c:pt>
                <c:pt idx="326" formatCode="0%">
                  <c:v>0.19827039617955261</c:v>
                </c:pt>
                <c:pt idx="327" formatCode="0%">
                  <c:v>0.20572040262382249</c:v>
                </c:pt>
                <c:pt idx="328" formatCode="0%">
                  <c:v>0.20596779298776111</c:v>
                </c:pt>
                <c:pt idx="329" formatCode="0%">
                  <c:v>0.20523983529469658</c:v>
                </c:pt>
                <c:pt idx="330" formatCode="0%">
                  <c:v>0.20106402098157844</c:v>
                </c:pt>
                <c:pt idx="332" formatCode="0%">
                  <c:v>0.20520615588688026</c:v>
                </c:pt>
                <c:pt idx="333" formatCode="0%">
                  <c:v>0.21682332507759158</c:v>
                </c:pt>
                <c:pt idx="334" formatCode="0%">
                  <c:v>0.23830589395861196</c:v>
                </c:pt>
                <c:pt idx="335" formatCode="0%">
                  <c:v>0.2325464866940839</c:v>
                </c:pt>
                <c:pt idx="336" formatCode="0%">
                  <c:v>0.22377371335042279</c:v>
                </c:pt>
                <c:pt idx="337" formatCode="0%">
                  <c:v>0.21646129999340918</c:v>
                </c:pt>
                <c:pt idx="338" formatCode="0%">
                  <c:v>0.19793280824841278</c:v>
                </c:pt>
                <c:pt idx="339" formatCode="0%">
                  <c:v>0.20139860827064998</c:v>
                </c:pt>
                <c:pt idx="340" formatCode="0%">
                  <c:v>0.20056155939483067</c:v>
                </c:pt>
                <c:pt idx="341" formatCode="0%">
                  <c:v>0.19819144780239131</c:v>
                </c:pt>
                <c:pt idx="342" formatCode="0%">
                  <c:v>0.1994481248510229</c:v>
                </c:pt>
                <c:pt idx="343" formatCode="0%">
                  <c:v>0.20251842329566563</c:v>
                </c:pt>
                <c:pt idx="344" formatCode="0%">
                  <c:v>0.19838339959622198</c:v>
                </c:pt>
                <c:pt idx="345" formatCode="0%">
                  <c:v>0.1928520643244217</c:v>
                </c:pt>
                <c:pt idx="346" formatCode="0%">
                  <c:v>0.21388749834631399</c:v>
                </c:pt>
                <c:pt idx="347" formatCode="0%">
                  <c:v>0.21985939820378778</c:v>
                </c:pt>
                <c:pt idx="348" formatCode="0%">
                  <c:v>0.21855754345997755</c:v>
                </c:pt>
                <c:pt idx="349" formatCode="0%">
                  <c:v>0.21176399828042031</c:v>
                </c:pt>
                <c:pt idx="350" formatCode="0%">
                  <c:v>0.20161616853619385</c:v>
                </c:pt>
                <c:pt idx="351" formatCode="0%">
                  <c:v>0.19985443380344942</c:v>
                </c:pt>
                <c:pt idx="352" formatCode="0%">
                  <c:v>0.1958489332127418</c:v>
                </c:pt>
                <c:pt idx="353" formatCode="0%">
                  <c:v>0.19557565917246691</c:v>
                </c:pt>
                <c:pt idx="354" formatCode="0%">
                  <c:v>0.17663118176331269</c:v>
                </c:pt>
                <c:pt idx="355" formatCode="0%">
                  <c:v>0.1896117782364071</c:v>
                </c:pt>
                <c:pt idx="356" formatCode="0%">
                  <c:v>0.17124055481869707</c:v>
                </c:pt>
                <c:pt idx="357" formatCode="0%">
                  <c:v>0.16884830148704308</c:v>
                </c:pt>
                <c:pt idx="358" formatCode="0%">
                  <c:v>0.17829993676585409</c:v>
                </c:pt>
                <c:pt idx="359" formatCode="0%">
                  <c:v>0.18503682853679657</c:v>
                </c:pt>
                <c:pt idx="360" formatCode="0%">
                  <c:v>0.181957302975224</c:v>
                </c:pt>
                <c:pt idx="361" formatCode="0%">
                  <c:v>0.17951306798679673</c:v>
                </c:pt>
                <c:pt idx="362" formatCode="0%">
                  <c:v>0.17366769137641047</c:v>
                </c:pt>
                <c:pt idx="363" formatCode="0%">
                  <c:v>0.17953659020096149</c:v>
                </c:pt>
                <c:pt idx="364" formatCode="0%">
                  <c:v>0.17778328545296793</c:v>
                </c:pt>
                <c:pt idx="365" formatCode="0%">
                  <c:v>0.17148969109816264</c:v>
                </c:pt>
                <c:pt idx="366" formatCode="0%">
                  <c:v>0.18034253745805445</c:v>
                </c:pt>
                <c:pt idx="367" formatCode="0%">
                  <c:v>0.18158306185244794</c:v>
                </c:pt>
                <c:pt idx="368" formatCode="0%">
                  <c:v>0.18513054107958746</c:v>
                </c:pt>
                <c:pt idx="369" formatCode="0%">
                  <c:v>0.1921736898861853</c:v>
                </c:pt>
                <c:pt idx="370" formatCode="0%">
                  <c:v>0.17589274996034887</c:v>
                </c:pt>
                <c:pt idx="371" formatCode="0%">
                  <c:v>0.1793740110406177</c:v>
                </c:pt>
                <c:pt idx="372" formatCode="0%">
                  <c:v>0.17212551499316486</c:v>
                </c:pt>
                <c:pt idx="373" formatCode="0%">
                  <c:v>0.16893043004498096</c:v>
                </c:pt>
                <c:pt idx="374" formatCode="0%">
                  <c:v>0.16206615501022675</c:v>
                </c:pt>
                <c:pt idx="375" formatCode="0%">
                  <c:v>0.1669210202969173</c:v>
                </c:pt>
                <c:pt idx="376" formatCode="0%">
                  <c:v>0.16696827005978387</c:v>
                </c:pt>
                <c:pt idx="377" formatCode="0%">
                  <c:v>0.1708266227883074</c:v>
                </c:pt>
                <c:pt idx="378" formatCode="0%">
                  <c:v>0.16792080800329376</c:v>
                </c:pt>
                <c:pt idx="379" formatCode="0%">
                  <c:v>0.16260855412718436</c:v>
                </c:pt>
                <c:pt idx="380" formatCode="0%">
                  <c:v>0.16650062694984069</c:v>
                </c:pt>
                <c:pt idx="381" formatCode="0%">
                  <c:v>0.16974627072093609</c:v>
                </c:pt>
                <c:pt idx="382" formatCode="0%">
                  <c:v>0.17630827593553847</c:v>
                </c:pt>
                <c:pt idx="383" formatCode="0%">
                  <c:v>0.17093745926438125</c:v>
                </c:pt>
                <c:pt idx="384" formatCode="0%">
                  <c:v>0.16650230110669992</c:v>
                </c:pt>
                <c:pt idx="385" formatCode="0%">
                  <c:v>0.1693773766436065</c:v>
                </c:pt>
                <c:pt idx="386" formatCode="0%">
                  <c:v>0.17926466646684958</c:v>
                </c:pt>
                <c:pt idx="387" formatCode="0%">
                  <c:v>0.19265739867758599</c:v>
                </c:pt>
                <c:pt idx="388" formatCode="0%">
                  <c:v>0.19387041175746694</c:v>
                </c:pt>
                <c:pt idx="389" formatCode="0%">
                  <c:v>0.18814124680678307</c:v>
                </c:pt>
                <c:pt idx="390" formatCode="0%">
                  <c:v>0.21172859302698499</c:v>
                </c:pt>
                <c:pt idx="391" formatCode="0%">
                  <c:v>0.20890748403181802</c:v>
                </c:pt>
                <c:pt idx="392" formatCode="0%">
                  <c:v>0.20864648210250569</c:v>
                </c:pt>
                <c:pt idx="393" formatCode="0%">
                  <c:v>0.21147144295389617</c:v>
                </c:pt>
                <c:pt idx="394" formatCode="0%">
                  <c:v>0.21780764253094392</c:v>
                </c:pt>
                <c:pt idx="395" formatCode="0%">
                  <c:v>0.22459667553958498</c:v>
                </c:pt>
                <c:pt idx="396" formatCode="0%">
                  <c:v>0.22499487877424401</c:v>
                </c:pt>
                <c:pt idx="397" formatCode="0%">
                  <c:v>0.22399158818830545</c:v>
                </c:pt>
                <c:pt idx="398" formatCode="0%">
                  <c:v>0.21808539277657887</c:v>
                </c:pt>
                <c:pt idx="399" formatCode="0%">
                  <c:v>0.20984260185202896</c:v>
                </c:pt>
                <c:pt idx="400" formatCode="0%">
                  <c:v>0.20500754402358051</c:v>
                </c:pt>
                <c:pt idx="401" formatCode="0%">
                  <c:v>0.20196143159731175</c:v>
                </c:pt>
                <c:pt idx="402" formatCode="0%">
                  <c:v>0.19254710218072812</c:v>
                </c:pt>
                <c:pt idx="403" formatCode="0%">
                  <c:v>0.18670136626403888</c:v>
                </c:pt>
                <c:pt idx="404" formatCode="0%">
                  <c:v>0.18517425429207957</c:v>
                </c:pt>
                <c:pt idx="405" formatCode="0%">
                  <c:v>0.18547078945059117</c:v>
                </c:pt>
                <c:pt idx="406" formatCode="0%">
                  <c:v>0.17191547103320901</c:v>
                </c:pt>
                <c:pt idx="407" formatCode="0%">
                  <c:v>0.17785453921061231</c:v>
                </c:pt>
                <c:pt idx="408" formatCode="0%">
                  <c:v>0.17746928880426516</c:v>
                </c:pt>
                <c:pt idx="409" formatCode="0%">
                  <c:v>0.18420255565819227</c:v>
                </c:pt>
                <c:pt idx="410" formatCode="0%">
                  <c:v>0.19226242551530157</c:v>
                </c:pt>
                <c:pt idx="411" formatCode="0%">
                  <c:v>0.19577037515972237</c:v>
                </c:pt>
                <c:pt idx="412" formatCode="0%">
                  <c:v>0.19352263021765545</c:v>
                </c:pt>
                <c:pt idx="413" formatCode="0%">
                  <c:v>0.1870068397093593</c:v>
                </c:pt>
                <c:pt idx="414" formatCode="0%">
                  <c:v>0.18641854241959174</c:v>
                </c:pt>
                <c:pt idx="415" formatCode="0%">
                  <c:v>0.18576564149507258</c:v>
                </c:pt>
                <c:pt idx="417" formatCode="0%">
                  <c:v>0.1804645799046746</c:v>
                </c:pt>
                <c:pt idx="418" formatCode="0%">
                  <c:v>0.16540303184560781</c:v>
                </c:pt>
                <c:pt idx="419" formatCode="0%">
                  <c:v>0.1713836045905788</c:v>
                </c:pt>
                <c:pt idx="420" formatCode="0%">
                  <c:v>0.17229732507123482</c:v>
                </c:pt>
                <c:pt idx="421" formatCode="0%">
                  <c:v>0.17383297642992873</c:v>
                </c:pt>
                <c:pt idx="422" formatCode="0%">
                  <c:v>0.17502164280327936</c:v>
                </c:pt>
                <c:pt idx="423" formatCode="0%">
                  <c:v>0.18301358429270712</c:v>
                </c:pt>
                <c:pt idx="424" formatCode="0%">
                  <c:v>0.19084202302305858</c:v>
                </c:pt>
                <c:pt idx="425" formatCode="0%">
                  <c:v>0.18158687286652542</c:v>
                </c:pt>
                <c:pt idx="426" formatCode="0%">
                  <c:v>0.18449312479060923</c:v>
                </c:pt>
                <c:pt idx="427" formatCode="0%">
                  <c:v>0.19494369100276401</c:v>
                </c:pt>
                <c:pt idx="428" formatCode="0%">
                  <c:v>0.19417945799174416</c:v>
                </c:pt>
                <c:pt idx="429" formatCode="0%">
                  <c:v>0.19382195596968219</c:v>
                </c:pt>
                <c:pt idx="430" formatCode="0%">
                  <c:v>0.1947684248650636</c:v>
                </c:pt>
                <c:pt idx="431" formatCode="0%">
                  <c:v>0.19311297924821014</c:v>
                </c:pt>
                <c:pt idx="432" formatCode="0%">
                  <c:v>0.1928361255811806</c:v>
                </c:pt>
                <c:pt idx="433" formatCode="0%">
                  <c:v>0.18729871259290731</c:v>
                </c:pt>
                <c:pt idx="434" formatCode="0%">
                  <c:v>0.1858525854539777</c:v>
                </c:pt>
                <c:pt idx="435" formatCode="0%">
                  <c:v>0.18612817215696775</c:v>
                </c:pt>
                <c:pt idx="436" formatCode="0%">
                  <c:v>0.18711677270844512</c:v>
                </c:pt>
                <c:pt idx="437" formatCode="0%">
                  <c:v>0.1809597447655423</c:v>
                </c:pt>
                <c:pt idx="438" formatCode="0%">
                  <c:v>0.17602178989704068</c:v>
                </c:pt>
                <c:pt idx="439" formatCode="0%">
                  <c:v>0.17397900274808531</c:v>
                </c:pt>
                <c:pt idx="440" formatCode="0%">
                  <c:v>0.18067362086997166</c:v>
                </c:pt>
                <c:pt idx="441" formatCode="0%">
                  <c:v>0.17719657730422908</c:v>
                </c:pt>
                <c:pt idx="442" formatCode="0%">
                  <c:v>0.17569070676431525</c:v>
                </c:pt>
                <c:pt idx="443" formatCode="0%">
                  <c:v>0.16515777887599914</c:v>
                </c:pt>
                <c:pt idx="444" formatCode="0%">
                  <c:v>0.16740705247335125</c:v>
                </c:pt>
                <c:pt idx="445" formatCode="0%">
                  <c:v>0.17463606779542265</c:v>
                </c:pt>
                <c:pt idx="446" formatCode="0%">
                  <c:v>0.16358510713605376</c:v>
                </c:pt>
                <c:pt idx="447" formatCode="0%">
                  <c:v>0.1653853145914681</c:v>
                </c:pt>
                <c:pt idx="448" formatCode="0%">
                  <c:v>0.16815292830739048</c:v>
                </c:pt>
                <c:pt idx="449" formatCode="0%">
                  <c:v>0.16677271928331849</c:v>
                </c:pt>
                <c:pt idx="450" formatCode="0%">
                  <c:v>0.16504066409437718</c:v>
                </c:pt>
                <c:pt idx="451" formatCode="0%">
                  <c:v>0.16124443038519007</c:v>
                </c:pt>
                <c:pt idx="452" formatCode="0%">
                  <c:v>0.16181795522548717</c:v>
                </c:pt>
                <c:pt idx="453" formatCode="0%">
                  <c:v>0.17233690316017891</c:v>
                </c:pt>
                <c:pt idx="454" formatCode="0%">
                  <c:v>0.16749929749179387</c:v>
                </c:pt>
                <c:pt idx="455" formatCode="0%">
                  <c:v>0.16749489291102404</c:v>
                </c:pt>
                <c:pt idx="456" formatCode="0%">
                  <c:v>0.16883137571990023</c:v>
                </c:pt>
                <c:pt idx="457" formatCode="0%">
                  <c:v>0.17859083352349114</c:v>
                </c:pt>
                <c:pt idx="458" formatCode="0%">
                  <c:v>0.1792280746635968</c:v>
                </c:pt>
                <c:pt idx="459" formatCode="0%">
                  <c:v>0.17589408723731376</c:v>
                </c:pt>
                <c:pt idx="460" formatCode="0%">
                  <c:v>0.18685300339660318</c:v>
                </c:pt>
                <c:pt idx="461" formatCode="0%">
                  <c:v>0.18278501611490292</c:v>
                </c:pt>
                <c:pt idx="462" formatCode="0%">
                  <c:v>0.17945873784021679</c:v>
                </c:pt>
                <c:pt idx="463" formatCode="0%">
                  <c:v>0.18547279292992386</c:v>
                </c:pt>
                <c:pt idx="464" formatCode="0%">
                  <c:v>0.18584540806875577</c:v>
                </c:pt>
                <c:pt idx="465" formatCode="0%">
                  <c:v>0.19100632443459145</c:v>
                </c:pt>
                <c:pt idx="466" formatCode="0%">
                  <c:v>0.19015980877406652</c:v>
                </c:pt>
                <c:pt idx="467" formatCode="0%">
                  <c:v>0.19035406772321037</c:v>
                </c:pt>
                <c:pt idx="468" formatCode="0%">
                  <c:v>0.18642380056036276</c:v>
                </c:pt>
                <c:pt idx="469" formatCode="0%">
                  <c:v>0.18762541446123629</c:v>
                </c:pt>
                <c:pt idx="470" formatCode="0%">
                  <c:v>0.19164435672448929</c:v>
                </c:pt>
                <c:pt idx="471" formatCode="0%">
                  <c:v>0.18187705538336663</c:v>
                </c:pt>
                <c:pt idx="472" formatCode="0%">
                  <c:v>0.18213105845984767</c:v>
                </c:pt>
                <c:pt idx="473" formatCode="0%">
                  <c:v>0.17211633672670296</c:v>
                </c:pt>
                <c:pt idx="474" formatCode="0%">
                  <c:v>0.17368506821875021</c:v>
                </c:pt>
                <c:pt idx="475" formatCode="0%">
                  <c:v>0.1735337496953481</c:v>
                </c:pt>
                <c:pt idx="476" formatCode="0%">
                  <c:v>0.17490529595165813</c:v>
                </c:pt>
                <c:pt idx="477" formatCode="0%">
                  <c:v>0.17959516958674701</c:v>
                </c:pt>
                <c:pt idx="478" formatCode="0%">
                  <c:v>0.17360344076829826</c:v>
                </c:pt>
                <c:pt idx="479" formatCode="0%">
                  <c:v>0.17116449073979598</c:v>
                </c:pt>
                <c:pt idx="480" formatCode="0%">
                  <c:v>0.17006015776924099</c:v>
                </c:pt>
                <c:pt idx="481" formatCode="0%">
                  <c:v>0.18030942709791964</c:v>
                </c:pt>
                <c:pt idx="482" formatCode="0%">
                  <c:v>0.16994727922789968</c:v>
                </c:pt>
                <c:pt idx="483" formatCode="0%">
                  <c:v>0.17253276866062131</c:v>
                </c:pt>
                <c:pt idx="484" formatCode="0%">
                  <c:v>0.17533912876466987</c:v>
                </c:pt>
                <c:pt idx="485" formatCode="0%">
                  <c:v>0.16415178833799499</c:v>
                </c:pt>
                <c:pt idx="486" formatCode="0%">
                  <c:v>0.1704987995474373</c:v>
                </c:pt>
                <c:pt idx="487" formatCode="0%">
                  <c:v>0.17329065138069041</c:v>
                </c:pt>
                <c:pt idx="488" formatCode="0%">
                  <c:v>0.18038220050285031</c:v>
                </c:pt>
                <c:pt idx="489" formatCode="0%">
                  <c:v>0.17998077193585221</c:v>
                </c:pt>
                <c:pt idx="490" formatCode="0%">
                  <c:v>0.18094306915378758</c:v>
                </c:pt>
                <c:pt idx="491" formatCode="0%">
                  <c:v>0.17448723575098918</c:v>
                </c:pt>
                <c:pt idx="492" formatCode="0%">
                  <c:v>0.17011169376175467</c:v>
                </c:pt>
                <c:pt idx="493" formatCode="0%">
                  <c:v>0.16818362749385904</c:v>
                </c:pt>
                <c:pt idx="494" formatCode="0%">
                  <c:v>0.1660620427342884</c:v>
                </c:pt>
                <c:pt idx="495" formatCode="0%">
                  <c:v>0.17603238406758365</c:v>
                </c:pt>
                <c:pt idx="496" formatCode="0%">
                  <c:v>0.16697456297026003</c:v>
                </c:pt>
                <c:pt idx="497" formatCode="0%">
                  <c:v>0.16241939569619637</c:v>
                </c:pt>
                <c:pt idx="498" formatCode="0%">
                  <c:v>0.15103400616632828</c:v>
                </c:pt>
                <c:pt idx="499" formatCode="0%">
                  <c:v>0.15035852295000857</c:v>
                </c:pt>
                <c:pt idx="500" formatCode="0%">
                  <c:v>0.15193625227107721</c:v>
                </c:pt>
                <c:pt idx="501" formatCode="0%">
                  <c:v>0.14448593240588559</c:v>
                </c:pt>
                <c:pt idx="502" formatCode="0%">
                  <c:v>0.14204775512376225</c:v>
                </c:pt>
                <c:pt idx="503" formatCode="0%">
                  <c:v>0.14723514364150631</c:v>
                </c:pt>
                <c:pt idx="504" formatCode="0%">
                  <c:v>0.15023984712685398</c:v>
                </c:pt>
                <c:pt idx="507" formatCode="0%">
                  <c:v>0.15221304473845543</c:v>
                </c:pt>
                <c:pt idx="508" formatCode="0%">
                  <c:v>0.16473923019606523</c:v>
                </c:pt>
                <c:pt idx="509" formatCode="0%">
                  <c:v>0.16102440033711676</c:v>
                </c:pt>
                <c:pt idx="510" formatCode="0%">
                  <c:v>0.15996491598127438</c:v>
                </c:pt>
                <c:pt idx="511" formatCode="0%">
                  <c:v>0.16046919302689139</c:v>
                </c:pt>
                <c:pt idx="512" formatCode="0%">
                  <c:v>0.15633044565887794</c:v>
                </c:pt>
                <c:pt idx="513" formatCode="0%">
                  <c:v>0.15921068017151652</c:v>
                </c:pt>
                <c:pt idx="514" formatCode="0%">
                  <c:v>0.16207333407915145</c:v>
                </c:pt>
                <c:pt idx="515" formatCode="0%">
                  <c:v>0.15197007502248974</c:v>
                </c:pt>
                <c:pt idx="516" formatCode="0%">
                  <c:v>0.15950020742973944</c:v>
                </c:pt>
                <c:pt idx="517" formatCode="0%">
                  <c:v>0.15439904010897976</c:v>
                </c:pt>
                <c:pt idx="518" formatCode="0%">
                  <c:v>0.15992360119709026</c:v>
                </c:pt>
                <c:pt idx="519" formatCode="0%">
                  <c:v>0.15518655933643155</c:v>
                </c:pt>
                <c:pt idx="520" formatCode="0%">
                  <c:v>0.1386151386621591</c:v>
                </c:pt>
                <c:pt idx="521" formatCode="0%">
                  <c:v>0.15207606634039372</c:v>
                </c:pt>
                <c:pt idx="523" formatCode="0%">
                  <c:v>0.16167888472369393</c:v>
                </c:pt>
                <c:pt idx="525" formatCode="0%">
                  <c:v>0.15282611035193239</c:v>
                </c:pt>
                <c:pt idx="526" formatCode="0%">
                  <c:v>0.14666025298794588</c:v>
                </c:pt>
                <c:pt idx="527" formatCode="0%">
                  <c:v>0.14654766243353332</c:v>
                </c:pt>
                <c:pt idx="528" formatCode="0%">
                  <c:v>0.16051274489368347</c:v>
                </c:pt>
                <c:pt idx="529" formatCode="0%">
                  <c:v>0.16938933442383017</c:v>
                </c:pt>
                <c:pt idx="530" formatCode="0%">
                  <c:v>0.16416027613236459</c:v>
                </c:pt>
                <c:pt idx="531" formatCode="0%">
                  <c:v>0.17223090056729265</c:v>
                </c:pt>
                <c:pt idx="532" formatCode="0%">
                  <c:v>0.16919007526230639</c:v>
                </c:pt>
                <c:pt idx="533" formatCode="0%">
                  <c:v>0.17604152760384828</c:v>
                </c:pt>
                <c:pt idx="534" formatCode="0%">
                  <c:v>0.16154996811895997</c:v>
                </c:pt>
                <c:pt idx="535" formatCode="0%">
                  <c:v>0.15762329471346506</c:v>
                </c:pt>
                <c:pt idx="536" formatCode="0%">
                  <c:v>0.18102677467244507</c:v>
                </c:pt>
                <c:pt idx="537" formatCode="0%">
                  <c:v>0.17926525792871795</c:v>
                </c:pt>
                <c:pt idx="538" formatCode="0%">
                  <c:v>0.16019001236280253</c:v>
                </c:pt>
                <c:pt idx="539" formatCode="0%">
                  <c:v>0.15971817630750115</c:v>
                </c:pt>
                <c:pt idx="540" formatCode="0%">
                  <c:v>0.18359538985753168</c:v>
                </c:pt>
                <c:pt idx="541" formatCode="0%">
                  <c:v>0.18098370565279617</c:v>
                </c:pt>
                <c:pt idx="542" formatCode="0%">
                  <c:v>0.18179370823851257</c:v>
                </c:pt>
                <c:pt idx="543" formatCode="0%">
                  <c:v>0.17912122015104873</c:v>
                </c:pt>
                <c:pt idx="544" formatCode="0%">
                  <c:v>0.19968640773527588</c:v>
                </c:pt>
                <c:pt idx="545" formatCode="0%">
                  <c:v>0.21696442543666816</c:v>
                </c:pt>
                <c:pt idx="546" formatCode="0%">
                  <c:v>0.22518998779307384</c:v>
                </c:pt>
                <c:pt idx="547" formatCode="0%">
                  <c:v>0.22318005622848233</c:v>
                </c:pt>
                <c:pt idx="548" formatCode="0%">
                  <c:v>0.20841128649907475</c:v>
                </c:pt>
                <c:pt idx="549" formatCode="0%">
                  <c:v>0.20951282167195229</c:v>
                </c:pt>
                <c:pt idx="550" formatCode="0%">
                  <c:v>0.2132902100659024</c:v>
                </c:pt>
                <c:pt idx="551" formatCode="0%">
                  <c:v>0.20984210090113223</c:v>
                </c:pt>
                <c:pt idx="552" formatCode="0%">
                  <c:v>0.21711956094362109</c:v>
                </c:pt>
                <c:pt idx="553" formatCode="0%">
                  <c:v>0.22342325861679352</c:v>
                </c:pt>
                <c:pt idx="554" formatCode="0%">
                  <c:v>0.22840502236903301</c:v>
                </c:pt>
                <c:pt idx="555" formatCode="0%">
                  <c:v>0.22397730118771941</c:v>
                </c:pt>
                <c:pt idx="556" formatCode="0%">
                  <c:v>0.21600668277503016</c:v>
                </c:pt>
                <c:pt idx="557" formatCode="0%">
                  <c:v>0.21802609821899369</c:v>
                </c:pt>
                <c:pt idx="558" formatCode="0%">
                  <c:v>0.21936622511581663</c:v>
                </c:pt>
                <c:pt idx="559" formatCode="0%">
                  <c:v>0.22028683806919594</c:v>
                </c:pt>
                <c:pt idx="560" formatCode="0%">
                  <c:v>0.22268251854070814</c:v>
                </c:pt>
                <c:pt idx="561" formatCode="0%">
                  <c:v>0.22474089014145732</c:v>
                </c:pt>
                <c:pt idx="562" formatCode="0%">
                  <c:v>0.21708709281965383</c:v>
                </c:pt>
                <c:pt idx="563" formatCode="0%">
                  <c:v>0.21881966758163288</c:v>
                </c:pt>
                <c:pt idx="564" formatCode="0%">
                  <c:v>0.21799755314942929</c:v>
                </c:pt>
                <c:pt idx="565" formatCode="0%">
                  <c:v>0.21178532728309943</c:v>
                </c:pt>
                <c:pt idx="566" formatCode="0%">
                  <c:v>0.20936052462787511</c:v>
                </c:pt>
                <c:pt idx="567" formatCode="0%">
                  <c:v>0.21603320314959454</c:v>
                </c:pt>
                <c:pt idx="568" formatCode="0%">
                  <c:v>0.22179557989376694</c:v>
                </c:pt>
                <c:pt idx="569" formatCode="0%">
                  <c:v>0.21856142105811957</c:v>
                </c:pt>
                <c:pt idx="570" formatCode="0%">
                  <c:v>0.19853971657336508</c:v>
                </c:pt>
                <c:pt idx="571" formatCode="0%">
                  <c:v>0.19119960412220594</c:v>
                </c:pt>
                <c:pt idx="572" formatCode="0%">
                  <c:v>0.20368962927681883</c:v>
                </c:pt>
                <c:pt idx="578" formatCode="0%">
                  <c:v>0.1977891256109274</c:v>
                </c:pt>
                <c:pt idx="579" formatCode="0%">
                  <c:v>0.194659136695047</c:v>
                </c:pt>
                <c:pt idx="580" formatCode="0%">
                  <c:v>0.19540366470305964</c:v>
                </c:pt>
                <c:pt idx="581" formatCode="0%">
                  <c:v>0.1990148910210193</c:v>
                </c:pt>
                <c:pt idx="582" formatCode="0%">
                  <c:v>0.19909747355346252</c:v>
                </c:pt>
                <c:pt idx="583" formatCode="0%">
                  <c:v>0.19324906982066459</c:v>
                </c:pt>
                <c:pt idx="584" formatCode="0%">
                  <c:v>0.18994082606129287</c:v>
                </c:pt>
                <c:pt idx="585" formatCode="0%">
                  <c:v>0.19890984849763568</c:v>
                </c:pt>
                <c:pt idx="586" formatCode="0%">
                  <c:v>0.20628607366314983</c:v>
                </c:pt>
                <c:pt idx="587" formatCode="0%">
                  <c:v>0.21066207843383761</c:v>
                </c:pt>
                <c:pt idx="588" formatCode="0%">
                  <c:v>0.20780618972207027</c:v>
                </c:pt>
                <c:pt idx="589" formatCode="0%">
                  <c:v>0.21441622910925251</c:v>
                </c:pt>
                <c:pt idx="590" formatCode="0%">
                  <c:v>0.22384158778105015</c:v>
                </c:pt>
                <c:pt idx="592" formatCode="0%">
                  <c:v>0.21410887501249887</c:v>
                </c:pt>
                <c:pt idx="593" formatCode="0%">
                  <c:v>0.21687085446722359</c:v>
                </c:pt>
                <c:pt idx="594" formatCode="0%">
                  <c:v>0.22298148741227164</c:v>
                </c:pt>
                <c:pt idx="595" formatCode="0%">
                  <c:v>0.22249320994658134</c:v>
                </c:pt>
                <c:pt idx="596" formatCode="0%">
                  <c:v>0.23055606265671941</c:v>
                </c:pt>
                <c:pt idx="597" formatCode="0%">
                  <c:v>0.22846976743118155</c:v>
                </c:pt>
                <c:pt idx="598" formatCode="0%">
                  <c:v>0.22750692099826184</c:v>
                </c:pt>
                <c:pt idx="599" formatCode="0%">
                  <c:v>0.23105079588191071</c:v>
                </c:pt>
                <c:pt idx="600" formatCode="0%">
                  <c:v>0.23906322680068015</c:v>
                </c:pt>
                <c:pt idx="601" formatCode="0%">
                  <c:v>0.22575597056493407</c:v>
                </c:pt>
                <c:pt idx="602" formatCode="0%">
                  <c:v>0.22757668848278767</c:v>
                </c:pt>
                <c:pt idx="603" formatCode="0%">
                  <c:v>0.24072452472037117</c:v>
                </c:pt>
                <c:pt idx="604" formatCode="0%">
                  <c:v>0.24156612389845145</c:v>
                </c:pt>
                <c:pt idx="605" formatCode="0%">
                  <c:v>0.24333375767275178</c:v>
                </c:pt>
                <c:pt idx="606" formatCode="0%">
                  <c:v>0.23124196518349527</c:v>
                </c:pt>
                <c:pt idx="607" formatCode="0%">
                  <c:v>0.22486060179955381</c:v>
                </c:pt>
                <c:pt idx="608" formatCode="0%">
                  <c:v>0.23548026401679917</c:v>
                </c:pt>
                <c:pt idx="609" formatCode="0%">
                  <c:v>0.22351487213786128</c:v>
                </c:pt>
                <c:pt idx="610" formatCode="0%">
                  <c:v>0.2281696865534899</c:v>
                </c:pt>
                <c:pt idx="611" formatCode="0%">
                  <c:v>0.22942881607891585</c:v>
                </c:pt>
                <c:pt idx="612" formatCode="0%">
                  <c:v>0.22069543976303557</c:v>
                </c:pt>
                <c:pt idx="613" formatCode="0%">
                  <c:v>0.22197020412392265</c:v>
                </c:pt>
                <c:pt idx="614" formatCode="0%">
                  <c:v>0.20526642946030785</c:v>
                </c:pt>
                <c:pt idx="615" formatCode="0%">
                  <c:v>0.20096479905441259</c:v>
                </c:pt>
                <c:pt idx="616" formatCode="0%">
                  <c:v>0.22600826857786208</c:v>
                </c:pt>
                <c:pt idx="617" formatCode="0%">
                  <c:v>0.22774418489573428</c:v>
                </c:pt>
                <c:pt idx="618" formatCode="0%">
                  <c:v>0.2291870483268697</c:v>
                </c:pt>
                <c:pt idx="619" formatCode="0%">
                  <c:v>0.22222054681099851</c:v>
                </c:pt>
                <c:pt idx="620" formatCode="0%">
                  <c:v>0.22049803116854308</c:v>
                </c:pt>
                <c:pt idx="621" formatCode="0%">
                  <c:v>0.22607152773479841</c:v>
                </c:pt>
                <c:pt idx="622" formatCode="0%">
                  <c:v>0.23088347531479569</c:v>
                </c:pt>
                <c:pt idx="623" formatCode="0%">
                  <c:v>0.23220057425344581</c:v>
                </c:pt>
                <c:pt idx="624" formatCode="0%">
                  <c:v>0.22657264985244496</c:v>
                </c:pt>
                <c:pt idx="625" formatCode="0%">
                  <c:v>0.22204768964442789</c:v>
                </c:pt>
                <c:pt idx="626" formatCode="0%">
                  <c:v>0.21468485434505311</c:v>
                </c:pt>
                <c:pt idx="627" formatCode="0%">
                  <c:v>0.21476511730925868</c:v>
                </c:pt>
                <c:pt idx="628" formatCode="0%">
                  <c:v>0.20989217094007862</c:v>
                </c:pt>
                <c:pt idx="629" formatCode="0%">
                  <c:v>0.21582967105051049</c:v>
                </c:pt>
                <c:pt idx="630" formatCode="0%">
                  <c:v>0.21955124078637056</c:v>
                </c:pt>
                <c:pt idx="631" formatCode="0%">
                  <c:v>0.2382722194004526</c:v>
                </c:pt>
                <c:pt idx="632" formatCode="0%">
                  <c:v>0.23735069021344959</c:v>
                </c:pt>
                <c:pt idx="633" formatCode="0%">
                  <c:v>0.25007592915093119</c:v>
                </c:pt>
                <c:pt idx="634" formatCode="0%">
                  <c:v>0.26375266025913735</c:v>
                </c:pt>
                <c:pt idx="635" formatCode="0%">
                  <c:v>0.25349102056009337</c:v>
                </c:pt>
                <c:pt idx="636" formatCode="0%">
                  <c:v>0.27266950051520977</c:v>
                </c:pt>
                <c:pt idx="637" formatCode="0%">
                  <c:v>0.26583742723223414</c:v>
                </c:pt>
                <c:pt idx="638" formatCode="0%">
                  <c:v>0.27106049846520358</c:v>
                </c:pt>
                <c:pt idx="639" formatCode="0%">
                  <c:v>0.27155040637627775</c:v>
                </c:pt>
                <c:pt idx="640" formatCode="0%">
                  <c:v>0.25962254856284417</c:v>
                </c:pt>
                <c:pt idx="641" formatCode="0%">
                  <c:v>0.25940268493169316</c:v>
                </c:pt>
                <c:pt idx="642" formatCode="0%">
                  <c:v>0.26956909554547598</c:v>
                </c:pt>
                <c:pt idx="643" formatCode="0%">
                  <c:v>0.27396466731783414</c:v>
                </c:pt>
                <c:pt idx="644" formatCode="0%">
                  <c:v>0.273485087025298</c:v>
                </c:pt>
                <c:pt idx="645" formatCode="0%">
                  <c:v>0.2841467442140323</c:v>
                </c:pt>
                <c:pt idx="646" formatCode="0%">
                  <c:v>0.28775055405156835</c:v>
                </c:pt>
                <c:pt idx="647" formatCode="0%">
                  <c:v>0.28655417019320184</c:v>
                </c:pt>
                <c:pt idx="648" formatCode="0%">
                  <c:v>0.28080383301222767</c:v>
                </c:pt>
                <c:pt idx="649" formatCode="0%">
                  <c:v>0.29161623243278328</c:v>
                </c:pt>
                <c:pt idx="650" formatCode="0%">
                  <c:v>0.27994668396694111</c:v>
                </c:pt>
                <c:pt idx="651" formatCode="0%">
                  <c:v>0.28447086448941789</c:v>
                </c:pt>
                <c:pt idx="652" formatCode="0%">
                  <c:v>0.26653275367680557</c:v>
                </c:pt>
                <c:pt idx="653" formatCode="0%">
                  <c:v>0.27033637144326333</c:v>
                </c:pt>
                <c:pt idx="654" formatCode="0%">
                  <c:v>0.26291136047373626</c:v>
                </c:pt>
                <c:pt idx="655" formatCode="0%">
                  <c:v>0.25783911447367902</c:v>
                </c:pt>
                <c:pt idx="656" formatCode="0%">
                  <c:v>0.2556962353967458</c:v>
                </c:pt>
                <c:pt idx="657" formatCode="0%">
                  <c:v>0.25432596490956921</c:v>
                </c:pt>
                <c:pt idx="658" formatCode="0%">
                  <c:v>0.25806039357338684</c:v>
                </c:pt>
                <c:pt idx="659" formatCode="0%">
                  <c:v>0.27022160154840769</c:v>
                </c:pt>
                <c:pt idx="660" formatCode="0%">
                  <c:v>0.2764950200941198</c:v>
                </c:pt>
                <c:pt idx="661" formatCode="0%">
                  <c:v>0.28496589991876797</c:v>
                </c:pt>
                <c:pt idx="662" formatCode="0%">
                  <c:v>0.30202384471843113</c:v>
                </c:pt>
                <c:pt idx="663" formatCode="0%">
                  <c:v>0.30365901802533884</c:v>
                </c:pt>
                <c:pt idx="664" formatCode="0%">
                  <c:v>0.29604552025785696</c:v>
                </c:pt>
                <c:pt idx="665" formatCode="0%">
                  <c:v>0.28466705295441175</c:v>
                </c:pt>
                <c:pt idx="666" formatCode="0%">
                  <c:v>0.2862807733954808</c:v>
                </c:pt>
                <c:pt idx="667" formatCode="0%">
                  <c:v>0.28883273240933477</c:v>
                </c:pt>
                <c:pt idx="668" formatCode="0%">
                  <c:v>0.28920996047164815</c:v>
                </c:pt>
                <c:pt idx="669" formatCode="0%">
                  <c:v>0.28927608325972631</c:v>
                </c:pt>
                <c:pt idx="670" formatCode="0%">
                  <c:v>0.294556696858575</c:v>
                </c:pt>
                <c:pt idx="671" formatCode="0%">
                  <c:v>0.28215954489799833</c:v>
                </c:pt>
                <c:pt idx="672" formatCode="0%">
                  <c:v>0.27847089432933136</c:v>
                </c:pt>
                <c:pt idx="673" formatCode="0%">
                  <c:v>0.26727781925910638</c:v>
                </c:pt>
                <c:pt idx="674" formatCode="0%">
                  <c:v>0.26941948642327079</c:v>
                </c:pt>
                <c:pt idx="675" formatCode="0%">
                  <c:v>0.27475982921657205</c:v>
                </c:pt>
                <c:pt idx="676" formatCode="0%">
                  <c:v>0.27143633527655081</c:v>
                </c:pt>
                <c:pt idx="679" formatCode="0%">
                  <c:v>0.2741367562062838</c:v>
                </c:pt>
                <c:pt idx="680" formatCode="0%">
                  <c:v>0.28066196783478375</c:v>
                </c:pt>
                <c:pt idx="681" formatCode="0%">
                  <c:v>0.27360732244591679</c:v>
                </c:pt>
                <c:pt idx="682" formatCode="0%">
                  <c:v>0.27300179791526685</c:v>
                </c:pt>
                <c:pt idx="683" formatCode="0%">
                  <c:v>0.26623675212494913</c:v>
                </c:pt>
                <c:pt idx="684" formatCode="0%">
                  <c:v>0.26865076924995906</c:v>
                </c:pt>
                <c:pt idx="685" formatCode="0%">
                  <c:v>0.25953669552374353</c:v>
                </c:pt>
                <c:pt idx="686" formatCode="0%">
                  <c:v>0.26366100116494878</c:v>
                </c:pt>
                <c:pt idx="687" formatCode="0%">
                  <c:v>0.26686798345798063</c:v>
                </c:pt>
                <c:pt idx="688" formatCode="0%">
                  <c:v>0.2718668220121937</c:v>
                </c:pt>
                <c:pt idx="689" formatCode="0%">
                  <c:v>0.26653222343208555</c:v>
                </c:pt>
                <c:pt idx="690" formatCode="0%">
                  <c:v>0.26084873981002732</c:v>
                </c:pt>
                <c:pt idx="691" formatCode="0%">
                  <c:v>0.25994284744485802</c:v>
                </c:pt>
                <c:pt idx="692" formatCode="0%">
                  <c:v>0.25683018316370948</c:v>
                </c:pt>
                <c:pt idx="693" formatCode="0%">
                  <c:v>0.25231440176700509</c:v>
                </c:pt>
                <c:pt idx="694" formatCode="0%">
                  <c:v>0.24319782596639122</c:v>
                </c:pt>
                <c:pt idx="695" formatCode="0%">
                  <c:v>0.24895918051990748</c:v>
                </c:pt>
                <c:pt idx="696" formatCode="0%">
                  <c:v>0.24760290642144764</c:v>
                </c:pt>
                <c:pt idx="697" formatCode="0%">
                  <c:v>0.25164140390694661</c:v>
                </c:pt>
                <c:pt idx="698" formatCode="0%">
                  <c:v>0.25246507575461669</c:v>
                </c:pt>
                <c:pt idx="699" formatCode="0%">
                  <c:v>0.25375646585441158</c:v>
                </c:pt>
                <c:pt idx="700" formatCode="0%">
                  <c:v>0.26370192629376055</c:v>
                </c:pt>
                <c:pt idx="701" formatCode="0%">
                  <c:v>0.26979099246564991</c:v>
                </c:pt>
                <c:pt idx="702" formatCode="0%">
                  <c:v>0.25269777707327318</c:v>
                </c:pt>
                <c:pt idx="703" formatCode="0%">
                  <c:v>0.24508564849776718</c:v>
                </c:pt>
                <c:pt idx="704" formatCode="0%">
                  <c:v>0.2482803073556587</c:v>
                </c:pt>
                <c:pt idx="705" formatCode="0%">
                  <c:v>0.25287396453582461</c:v>
                </c:pt>
                <c:pt idx="706" formatCode="0%">
                  <c:v>0.27089887092675324</c:v>
                </c:pt>
                <c:pt idx="707" formatCode="0%">
                  <c:v>0.2699588402390285</c:v>
                </c:pt>
                <c:pt idx="708" formatCode="0%">
                  <c:v>0.25567373306092572</c:v>
                </c:pt>
                <c:pt idx="709" formatCode="0%">
                  <c:v>0.26669180166249223</c:v>
                </c:pt>
                <c:pt idx="710" formatCode="0%">
                  <c:v>0.25877837936070541</c:v>
                </c:pt>
                <c:pt idx="711" formatCode="0%">
                  <c:v>0.25540024625604063</c:v>
                </c:pt>
                <c:pt idx="712" formatCode="0%">
                  <c:v>0.29002204875970794</c:v>
                </c:pt>
                <c:pt idx="713" formatCode="0%">
                  <c:v>0.29295554308826216</c:v>
                </c:pt>
                <c:pt idx="714" formatCode="0%">
                  <c:v>0.29661116804001386</c:v>
                </c:pt>
                <c:pt idx="715" formatCode="0%">
                  <c:v>0.29644010219733674</c:v>
                </c:pt>
                <c:pt idx="716" formatCode="0%">
                  <c:v>0.28411601655083757</c:v>
                </c:pt>
                <c:pt idx="717" formatCode="0%">
                  <c:v>0.29255157940235305</c:v>
                </c:pt>
                <c:pt idx="718" formatCode="0%">
                  <c:v>0.28757440722243988</c:v>
                </c:pt>
                <c:pt idx="719" formatCode="0%">
                  <c:v>0.28357715563233987</c:v>
                </c:pt>
                <c:pt idx="720" formatCode="0%">
                  <c:v>0.28930196276393783</c:v>
                </c:pt>
                <c:pt idx="721" formatCode="0%">
                  <c:v>0.29025724287655685</c:v>
                </c:pt>
                <c:pt idx="722" formatCode="0%">
                  <c:v>0.28076538890093328</c:v>
                </c:pt>
                <c:pt idx="723" formatCode="0%">
                  <c:v>0.26182787216999132</c:v>
                </c:pt>
                <c:pt idx="724" formatCode="0%">
                  <c:v>0.2680054914924867</c:v>
                </c:pt>
                <c:pt idx="725" formatCode="0%">
                  <c:v>0.26431949017096823</c:v>
                </c:pt>
                <c:pt idx="726" formatCode="0%">
                  <c:v>0.25891509087400832</c:v>
                </c:pt>
                <c:pt idx="727" formatCode="0%">
                  <c:v>0.25726656769250911</c:v>
                </c:pt>
                <c:pt idx="728" formatCode="0%">
                  <c:v>0.25708810720615111</c:v>
                </c:pt>
                <c:pt idx="729" formatCode="0%">
                  <c:v>0.25342972198064162</c:v>
                </c:pt>
                <c:pt idx="730" formatCode="0%">
                  <c:v>0.25532469563903032</c:v>
                </c:pt>
                <c:pt idx="731" formatCode="0%">
                  <c:v>0.25204238814853114</c:v>
                </c:pt>
                <c:pt idx="732" formatCode="0%">
                  <c:v>0.25258992736049879</c:v>
                </c:pt>
                <c:pt idx="733" formatCode="0%">
                  <c:v>0.24942718649524587</c:v>
                </c:pt>
                <c:pt idx="734" formatCode="0%">
                  <c:v>0.24990730430193903</c:v>
                </c:pt>
                <c:pt idx="735" formatCode="0%">
                  <c:v>0.24474074919676364</c:v>
                </c:pt>
                <c:pt idx="736" formatCode="0%">
                  <c:v>0.26029995780706017</c:v>
                </c:pt>
                <c:pt idx="737" formatCode="0%">
                  <c:v>0.27191069642848947</c:v>
                </c:pt>
                <c:pt idx="738" formatCode="0%">
                  <c:v>0.26675723098902293</c:v>
                </c:pt>
                <c:pt idx="739" formatCode="0%">
                  <c:v>0.2481652021723596</c:v>
                </c:pt>
                <c:pt idx="740" formatCode="0%">
                  <c:v>0.2571563339288705</c:v>
                </c:pt>
                <c:pt idx="741" formatCode="0%">
                  <c:v>0.25480800304525414</c:v>
                </c:pt>
                <c:pt idx="742" formatCode="0%">
                  <c:v>0.25867977924101426</c:v>
                </c:pt>
                <c:pt idx="743" formatCode="0%">
                  <c:v>0.2592259380600172</c:v>
                </c:pt>
                <c:pt idx="744" formatCode="0%">
                  <c:v>0.25502363708062586</c:v>
                </c:pt>
                <c:pt idx="745" formatCode="0%">
                  <c:v>0.24896544124725106</c:v>
                </c:pt>
                <c:pt idx="746" formatCode="0%">
                  <c:v>0.25868428173791053</c:v>
                </c:pt>
                <c:pt idx="747" formatCode="0%">
                  <c:v>0.25838215548806248</c:v>
                </c:pt>
                <c:pt idx="748" formatCode="0%">
                  <c:v>0.2528114916127831</c:v>
                </c:pt>
                <c:pt idx="749" formatCode="0%">
                  <c:v>0.25064023056720808</c:v>
                </c:pt>
                <c:pt idx="750" formatCode="0%">
                  <c:v>0.26106392891039004</c:v>
                </c:pt>
                <c:pt idx="751" formatCode="0%">
                  <c:v>0.26283546225782184</c:v>
                </c:pt>
                <c:pt idx="752" formatCode="0%">
                  <c:v>0.25409400038709662</c:v>
                </c:pt>
                <c:pt idx="753" formatCode="0%">
                  <c:v>0.25512470757363664</c:v>
                </c:pt>
                <c:pt idx="754" formatCode="0%">
                  <c:v>0.25818471599092313</c:v>
                </c:pt>
                <c:pt idx="755" formatCode="0%">
                  <c:v>0.25906748733135004</c:v>
                </c:pt>
                <c:pt idx="756" formatCode="0%">
                  <c:v>0.27016550726512173</c:v>
                </c:pt>
                <c:pt idx="757" formatCode="0%">
                  <c:v>0.27155432290202886</c:v>
                </c:pt>
                <c:pt idx="758" formatCode="0%">
                  <c:v>0.28195428843403908</c:v>
                </c:pt>
                <c:pt idx="759" formatCode="0%">
                  <c:v>0.28626801414850017</c:v>
                </c:pt>
                <c:pt idx="760" formatCode="0%">
                  <c:v>0.28072029491824246</c:v>
                </c:pt>
                <c:pt idx="761" formatCode="0%">
                  <c:v>0.27076211155080165</c:v>
                </c:pt>
                <c:pt idx="762" formatCode="0%">
                  <c:v>0.27708282141923091</c:v>
                </c:pt>
                <c:pt idx="763" formatCode="0%">
                  <c:v>0.26935119657707779</c:v>
                </c:pt>
                <c:pt idx="764" formatCode="0%">
                  <c:v>0.25690630324469654</c:v>
                </c:pt>
                <c:pt idx="765" formatCode="0%">
                  <c:v>0.25813069547082779</c:v>
                </c:pt>
                <c:pt idx="766" formatCode="0%">
                  <c:v>0.26510422495435837</c:v>
                </c:pt>
                <c:pt idx="767" formatCode="0%">
                  <c:v>0.26439570197895274</c:v>
                </c:pt>
                <c:pt idx="768" formatCode="0%">
                  <c:v>0.26328126605230329</c:v>
                </c:pt>
                <c:pt idx="769" formatCode="0%">
                  <c:v>0.24497242972635971</c:v>
                </c:pt>
                <c:pt idx="770" formatCode="0%">
                  <c:v>0.25421579710788289</c:v>
                </c:pt>
                <c:pt idx="771" formatCode="0%">
                  <c:v>0.25670512797200667</c:v>
                </c:pt>
                <c:pt idx="772" formatCode="0%">
                  <c:v>0.25315598159629593</c:v>
                </c:pt>
                <c:pt idx="773" formatCode="0%">
                  <c:v>0.25545023688890645</c:v>
                </c:pt>
                <c:pt idx="774" formatCode="0%">
                  <c:v>0.23789020935722385</c:v>
                </c:pt>
                <c:pt idx="775" formatCode="0%">
                  <c:v>0.24012804154849168</c:v>
                </c:pt>
                <c:pt idx="776" formatCode="0%">
                  <c:v>0.24018786554000032</c:v>
                </c:pt>
                <c:pt idx="778" formatCode="0%">
                  <c:v>0.21284272116378936</c:v>
                </c:pt>
                <c:pt idx="780" formatCode="0%">
                  <c:v>0.21762475521122712</c:v>
                </c:pt>
                <c:pt idx="781" formatCode="0%">
                  <c:v>0.21366829628776365</c:v>
                </c:pt>
                <c:pt idx="782" formatCode="0%">
                  <c:v>0.21720103337157934</c:v>
                </c:pt>
                <c:pt idx="783" formatCode="0%">
                  <c:v>0.22151026175978375</c:v>
                </c:pt>
                <c:pt idx="784" formatCode="0%">
                  <c:v>0.22192427949191429</c:v>
                </c:pt>
                <c:pt idx="785" formatCode="0%">
                  <c:v>0.22581600871604685</c:v>
                </c:pt>
                <c:pt idx="786" formatCode="0%">
                  <c:v>0.23422075339897194</c:v>
                </c:pt>
                <c:pt idx="787" formatCode="0%">
                  <c:v>0.23304742267578982</c:v>
                </c:pt>
                <c:pt idx="788" formatCode="0%">
                  <c:v>0.22850215821792713</c:v>
                </c:pt>
                <c:pt idx="789" formatCode="0%">
                  <c:v>0.23005722682294399</c:v>
                </c:pt>
                <c:pt idx="790" formatCode="0%">
                  <c:v>0.22209987683739216</c:v>
                </c:pt>
                <c:pt idx="791" formatCode="0%">
                  <c:v>0.23055884169955834</c:v>
                </c:pt>
                <c:pt idx="792" formatCode="0%">
                  <c:v>0.2386653094988461</c:v>
                </c:pt>
                <c:pt idx="793" formatCode="0%">
                  <c:v>0.22385387776015503</c:v>
                </c:pt>
                <c:pt idx="794" formatCode="0%">
                  <c:v>0.21669287373240301</c:v>
                </c:pt>
                <c:pt idx="795" formatCode="0%">
                  <c:v>0.21320018773114291</c:v>
                </c:pt>
                <c:pt idx="796" formatCode="0%">
                  <c:v>0.22307021459160944</c:v>
                </c:pt>
                <c:pt idx="797" formatCode="0%">
                  <c:v>0.23377546300453911</c:v>
                </c:pt>
                <c:pt idx="798" formatCode="0%">
                  <c:v>0.22594121324801353</c:v>
                </c:pt>
                <c:pt idx="799" formatCode="0%">
                  <c:v>0.22025758010523377</c:v>
                </c:pt>
                <c:pt idx="800" formatCode="0%">
                  <c:v>0.21970489115829181</c:v>
                </c:pt>
                <c:pt idx="801" formatCode="0%">
                  <c:v>0.23703862671293155</c:v>
                </c:pt>
                <c:pt idx="802" formatCode="0%">
                  <c:v>0.23854577077390152</c:v>
                </c:pt>
                <c:pt idx="803" formatCode="0%">
                  <c:v>0.22461985966697207</c:v>
                </c:pt>
                <c:pt idx="804" formatCode="0%">
                  <c:v>0.2220827322843657</c:v>
                </c:pt>
                <c:pt idx="805" formatCode="0%">
                  <c:v>0.23550565725908976</c:v>
                </c:pt>
                <c:pt idx="806" formatCode="0%">
                  <c:v>0.25568017032547924</c:v>
                </c:pt>
                <c:pt idx="807" formatCode="0%">
                  <c:v>0.17014874350238926</c:v>
                </c:pt>
                <c:pt idx="808" formatCode="0%">
                  <c:v>0.18458388404244702</c:v>
                </c:pt>
                <c:pt idx="809" formatCode="0%">
                  <c:v>0.19748524597265191</c:v>
                </c:pt>
                <c:pt idx="810" formatCode="0%">
                  <c:v>0.19854685976909731</c:v>
                </c:pt>
                <c:pt idx="811" formatCode="0%">
                  <c:v>0.19863946320179299</c:v>
                </c:pt>
                <c:pt idx="812" formatCode="0%">
                  <c:v>0.18692027604889314</c:v>
                </c:pt>
                <c:pt idx="813" formatCode="0%">
                  <c:v>0.20363902494500599</c:v>
                </c:pt>
                <c:pt idx="814" formatCode="0%">
                  <c:v>0.18735056010433929</c:v>
                </c:pt>
                <c:pt idx="815" formatCode="0%">
                  <c:v>0.16754099072561618</c:v>
                </c:pt>
                <c:pt idx="817" formatCode="0%">
                  <c:v>0.17043301025103427</c:v>
                </c:pt>
                <c:pt idx="819" formatCode="0%">
                  <c:v>0.17161031129245302</c:v>
                </c:pt>
                <c:pt idx="820" formatCode="0%">
                  <c:v>0.1718987984507509</c:v>
                </c:pt>
                <c:pt idx="821" formatCode="0%">
                  <c:v>0.18583185006244893</c:v>
                </c:pt>
                <c:pt idx="822" formatCode="0%">
                  <c:v>0.19056479677413854</c:v>
                </c:pt>
                <c:pt idx="823" formatCode="0%">
                  <c:v>0.17821508498694988</c:v>
                </c:pt>
                <c:pt idx="824" formatCode="0%">
                  <c:v>0.18881541781148503</c:v>
                </c:pt>
                <c:pt idx="825" formatCode="0%">
                  <c:v>0.19555088555217695</c:v>
                </c:pt>
                <c:pt idx="826" formatCode="0%">
                  <c:v>0.20938698029258127</c:v>
                </c:pt>
                <c:pt idx="832" formatCode="0%">
                  <c:v>0.2129458415820098</c:v>
                </c:pt>
                <c:pt idx="833" formatCode="0%">
                  <c:v>0.21633996330917263</c:v>
                </c:pt>
                <c:pt idx="834" formatCode="0%">
                  <c:v>0.21953607524118404</c:v>
                </c:pt>
                <c:pt idx="835" formatCode="0%">
                  <c:v>0.21645996192992878</c:v>
                </c:pt>
                <c:pt idx="836" formatCode="0%">
                  <c:v>0.19566950541855235</c:v>
                </c:pt>
                <c:pt idx="837" formatCode="0%">
                  <c:v>0.18384518618156614</c:v>
                </c:pt>
                <c:pt idx="838" formatCode="0%">
                  <c:v>0.18393918012175811</c:v>
                </c:pt>
                <c:pt idx="839" formatCode="0%">
                  <c:v>0.18758826344478155</c:v>
                </c:pt>
                <c:pt idx="840" formatCode="0%">
                  <c:v>0.18074042230474432</c:v>
                </c:pt>
                <c:pt idx="842" formatCode="0%">
                  <c:v>0.19572690877068685</c:v>
                </c:pt>
                <c:pt idx="844" formatCode="0%">
                  <c:v>0.19301653410693884</c:v>
                </c:pt>
                <c:pt idx="845" formatCode="0%">
                  <c:v>0.19129980252380596</c:v>
                </c:pt>
                <c:pt idx="846" formatCode="0%">
                  <c:v>0.18733716895682917</c:v>
                </c:pt>
                <c:pt idx="847" formatCode="0%">
                  <c:v>0.19179885191138749</c:v>
                </c:pt>
                <c:pt idx="848" formatCode="0%">
                  <c:v>0.19723717605350438</c:v>
                </c:pt>
                <c:pt idx="849" formatCode="0%">
                  <c:v>0.20100691298019413</c:v>
                </c:pt>
                <c:pt idx="850" formatCode="0%">
                  <c:v>0.20305614419435297</c:v>
                </c:pt>
                <c:pt idx="851" formatCode="0%">
                  <c:v>0.18598978057145515</c:v>
                </c:pt>
                <c:pt idx="852" formatCode="0%">
                  <c:v>0.19023990733982207</c:v>
                </c:pt>
                <c:pt idx="853" formatCode="0%">
                  <c:v>0.19333895050964872</c:v>
                </c:pt>
                <c:pt idx="854" formatCode="0%">
                  <c:v>0.17887281893869258</c:v>
                </c:pt>
                <c:pt idx="855" formatCode="0%">
                  <c:v>0.18852678389652922</c:v>
                </c:pt>
                <c:pt idx="856" formatCode="0%">
                  <c:v>0.19325724840435238</c:v>
                </c:pt>
                <c:pt idx="858" formatCode="0%">
                  <c:v>0.18772414186546979</c:v>
                </c:pt>
                <c:pt idx="860" formatCode="0%">
                  <c:v>0.18751537024019987</c:v>
                </c:pt>
                <c:pt idx="861" formatCode="0%">
                  <c:v>0.19283608686190637</c:v>
                </c:pt>
                <c:pt idx="862" formatCode="0%">
                  <c:v>0.19930847449830452</c:v>
                </c:pt>
                <c:pt idx="863" formatCode="0%">
                  <c:v>0.19171160509125487</c:v>
                </c:pt>
                <c:pt idx="864" formatCode="0%">
                  <c:v>0.18372231536819428</c:v>
                </c:pt>
                <c:pt idx="865" formatCode="0%">
                  <c:v>0.19151905428197719</c:v>
                </c:pt>
                <c:pt idx="866" formatCode="0%">
                  <c:v>0.20689997188957676</c:v>
                </c:pt>
                <c:pt idx="867" formatCode="0%">
                  <c:v>0.19764153395091963</c:v>
                </c:pt>
                <c:pt idx="868" formatCode="0%">
                  <c:v>0.19303750609531439</c:v>
                </c:pt>
                <c:pt idx="869" formatCode="0%">
                  <c:v>0.19111854149461024</c:v>
                </c:pt>
                <c:pt idx="870" formatCode="0%">
                  <c:v>0.19464266104701461</c:v>
                </c:pt>
                <c:pt idx="871" formatCode="0%">
                  <c:v>0.19363692775368072</c:v>
                </c:pt>
                <c:pt idx="872" formatCode="0%">
                  <c:v>0.19499586571954086</c:v>
                </c:pt>
                <c:pt idx="873" formatCode="0%">
                  <c:v>0.19775144829223537</c:v>
                </c:pt>
                <c:pt idx="874" formatCode="0%">
                  <c:v>0.19551790312405262</c:v>
                </c:pt>
                <c:pt idx="875" formatCode="0%">
                  <c:v>0.20512405055764504</c:v>
                </c:pt>
                <c:pt idx="876" formatCode="0%">
                  <c:v>0.1965838872957979</c:v>
                </c:pt>
                <c:pt idx="877" formatCode="0%">
                  <c:v>0.20581714155583317</c:v>
                </c:pt>
                <c:pt idx="878" formatCode="0%">
                  <c:v>0.18980150639044538</c:v>
                </c:pt>
                <c:pt idx="879" formatCode="0%">
                  <c:v>0.18736862920331726</c:v>
                </c:pt>
                <c:pt idx="880" formatCode="0%">
                  <c:v>0.18445259755925261</c:v>
                </c:pt>
                <c:pt idx="881" formatCode="0%">
                  <c:v>0.18724252073120451</c:v>
                </c:pt>
                <c:pt idx="882" formatCode="0%">
                  <c:v>0.19894913137138465</c:v>
                </c:pt>
                <c:pt idx="883" formatCode="0%">
                  <c:v>0.20107586036452252</c:v>
                </c:pt>
                <c:pt idx="884" formatCode="0%">
                  <c:v>0.18203211411842601</c:v>
                </c:pt>
                <c:pt idx="885" formatCode="0%">
                  <c:v>0.17781082229620382</c:v>
                </c:pt>
                <c:pt idx="886" formatCode="0%">
                  <c:v>0.16026987139933288</c:v>
                </c:pt>
                <c:pt idx="887" formatCode="0%">
                  <c:v>0.16627656407753474</c:v>
                </c:pt>
                <c:pt idx="888" formatCode="0%">
                  <c:v>0.15041189730407944</c:v>
                </c:pt>
                <c:pt idx="889" formatCode="0%">
                  <c:v>0.14100242712982111</c:v>
                </c:pt>
                <c:pt idx="890" formatCode="0%">
                  <c:v>0.14168103308357147</c:v>
                </c:pt>
                <c:pt idx="891" formatCode="0%">
                  <c:v>0.14453968104632059</c:v>
                </c:pt>
                <c:pt idx="892" formatCode="0%">
                  <c:v>0.14748775300180672</c:v>
                </c:pt>
                <c:pt idx="893" formatCode="0%">
                  <c:v>0.14560630035958763</c:v>
                </c:pt>
                <c:pt idx="894" formatCode="0%">
                  <c:v>0.15006838604096032</c:v>
                </c:pt>
                <c:pt idx="895" formatCode="0%">
                  <c:v>0.16026434858782082</c:v>
                </c:pt>
                <c:pt idx="896" formatCode="0%">
                  <c:v>0.17016345417063919</c:v>
                </c:pt>
                <c:pt idx="897" formatCode="0%">
                  <c:v>0.1612673008896422</c:v>
                </c:pt>
                <c:pt idx="898" formatCode="0%">
                  <c:v>0.15811831644419486</c:v>
                </c:pt>
                <c:pt idx="899" formatCode="0%">
                  <c:v>0.1667154096933792</c:v>
                </c:pt>
                <c:pt idx="900" formatCode="0%">
                  <c:v>0.15647468327308792</c:v>
                </c:pt>
                <c:pt idx="901" formatCode="0%">
                  <c:v>0.15322349871847354</c:v>
                </c:pt>
                <c:pt idx="902" formatCode="0%">
                  <c:v>0.15494723204553254</c:v>
                </c:pt>
                <c:pt idx="903" formatCode="0%">
                  <c:v>0.14747487295539766</c:v>
                </c:pt>
                <c:pt idx="904" formatCode="0%">
                  <c:v>0.14986398059285952</c:v>
                </c:pt>
                <c:pt idx="905" formatCode="0%">
                  <c:v>0.15682005577224173</c:v>
                </c:pt>
                <c:pt idx="906" formatCode="0%">
                  <c:v>0.15526166960496846</c:v>
                </c:pt>
                <c:pt idx="907" formatCode="0%">
                  <c:v>0.16241117148186224</c:v>
                </c:pt>
                <c:pt idx="908" formatCode="0%">
                  <c:v>0.16537700314060161</c:v>
                </c:pt>
                <c:pt idx="909" formatCode="0%">
                  <c:v>0.16496183688507612</c:v>
                </c:pt>
                <c:pt idx="910" formatCode="0%">
                  <c:v>0.15113443136986901</c:v>
                </c:pt>
                <c:pt idx="911" formatCode="0%">
                  <c:v>0.150716247278982</c:v>
                </c:pt>
                <c:pt idx="912" formatCode="0%">
                  <c:v>0.16585516281098373</c:v>
                </c:pt>
                <c:pt idx="913" formatCode="0%">
                  <c:v>0.16768359351955206</c:v>
                </c:pt>
                <c:pt idx="914" formatCode="0%">
                  <c:v>0.16103963826949502</c:v>
                </c:pt>
                <c:pt idx="915" formatCode="0%">
                  <c:v>0.16042290632788983</c:v>
                </c:pt>
                <c:pt idx="916" formatCode="0%">
                  <c:v>0.15878152407839141</c:v>
                </c:pt>
                <c:pt idx="917" formatCode="0%">
                  <c:v>0.15604921924352463</c:v>
                </c:pt>
                <c:pt idx="918" formatCode="0%">
                  <c:v>0.14744362708235767</c:v>
                </c:pt>
                <c:pt idx="919" formatCode="0%">
                  <c:v>0.15367132674193729</c:v>
                </c:pt>
                <c:pt idx="920" formatCode="0%">
                  <c:v>0.15615538698268763</c:v>
                </c:pt>
                <c:pt idx="921" formatCode="0%">
                  <c:v>0.1710617480082717</c:v>
                </c:pt>
                <c:pt idx="922" formatCode="0%">
                  <c:v>0.1647251196704711</c:v>
                </c:pt>
                <c:pt idx="923" formatCode="0%">
                  <c:v>0.16244427236599593</c:v>
                </c:pt>
                <c:pt idx="924" formatCode="0%">
                  <c:v>0.16017404769688845</c:v>
                </c:pt>
                <c:pt idx="925" formatCode="0%">
                  <c:v>0.1601042364989122</c:v>
                </c:pt>
                <c:pt idx="926" formatCode="0%">
                  <c:v>0.14116770360754829</c:v>
                </c:pt>
                <c:pt idx="927" formatCode="0%">
                  <c:v>0.13938411227506156</c:v>
                </c:pt>
                <c:pt idx="928" formatCode="0%">
                  <c:v>0.15488263608168223</c:v>
                </c:pt>
                <c:pt idx="929" formatCode="0%">
                  <c:v>0.16298887437015369</c:v>
                </c:pt>
                <c:pt idx="930" formatCode="0%">
                  <c:v>0.15921928309510031</c:v>
                </c:pt>
                <c:pt idx="931" formatCode="0%">
                  <c:v>0.14193093077439289</c:v>
                </c:pt>
                <c:pt idx="932" formatCode="0%">
                  <c:v>0.13562489602294359</c:v>
                </c:pt>
                <c:pt idx="933" formatCode="0%">
                  <c:v>0.14103353656151343</c:v>
                </c:pt>
                <c:pt idx="934" formatCode="0%">
                  <c:v>0.14177358715629765</c:v>
                </c:pt>
                <c:pt idx="935" formatCode="0%">
                  <c:v>0.1417462175761984</c:v>
                </c:pt>
                <c:pt idx="939" formatCode="0%">
                  <c:v>0.12456548704590467</c:v>
                </c:pt>
                <c:pt idx="940" formatCode="0%">
                  <c:v>0.13442047840464885</c:v>
                </c:pt>
                <c:pt idx="941" formatCode="0%">
                  <c:v>0.13099125777805612</c:v>
                </c:pt>
                <c:pt idx="942" formatCode="0%">
                  <c:v>0.12699527189319962</c:v>
                </c:pt>
                <c:pt idx="943" formatCode="0%">
                  <c:v>0.12827818655057199</c:v>
                </c:pt>
                <c:pt idx="944" formatCode="0%">
                  <c:v>0.12587875574299864</c:v>
                </c:pt>
                <c:pt idx="945" formatCode="0%">
                  <c:v>0.13803352487816195</c:v>
                </c:pt>
                <c:pt idx="946" formatCode="0%">
                  <c:v>0.13799804910553565</c:v>
                </c:pt>
                <c:pt idx="947" formatCode="0%">
                  <c:v>0.13082897103687804</c:v>
                </c:pt>
                <c:pt idx="948" formatCode="0%">
                  <c:v>0.13365235369750142</c:v>
                </c:pt>
                <c:pt idx="949" formatCode="0%">
                  <c:v>0.1457354975739979</c:v>
                </c:pt>
                <c:pt idx="950" formatCode="0%">
                  <c:v>0.14585724856208837</c:v>
                </c:pt>
                <c:pt idx="951" formatCode="0%">
                  <c:v>0.14339224463086098</c:v>
                </c:pt>
                <c:pt idx="952" formatCode="0%">
                  <c:v>0.13984212819801528</c:v>
                </c:pt>
                <c:pt idx="953" formatCode="0%">
                  <c:v>0.13941704364298979</c:v>
                </c:pt>
                <c:pt idx="954" formatCode="0%">
                  <c:v>0.14095592574392515</c:v>
                </c:pt>
                <c:pt idx="955" formatCode="0%">
                  <c:v>0.15185971392674755</c:v>
                </c:pt>
                <c:pt idx="956" formatCode="0%">
                  <c:v>0.14984149984733122</c:v>
                </c:pt>
                <c:pt idx="957" formatCode="0%">
                  <c:v>0.16502893456796566</c:v>
                </c:pt>
                <c:pt idx="958" formatCode="0%">
                  <c:v>0.16709260406394374</c:v>
                </c:pt>
                <c:pt idx="959" formatCode="0%">
                  <c:v>0.15085024157345683</c:v>
                </c:pt>
                <c:pt idx="960" formatCode="0%">
                  <c:v>0.12886256051194828</c:v>
                </c:pt>
                <c:pt idx="961" formatCode="0%">
                  <c:v>0.12396577941786316</c:v>
                </c:pt>
                <c:pt idx="962" formatCode="0%">
                  <c:v>0.1275532150688217</c:v>
                </c:pt>
                <c:pt idx="963" formatCode="0%">
                  <c:v>0.1221306647438502</c:v>
                </c:pt>
                <c:pt idx="964" formatCode="0%">
                  <c:v>0.12157426117200718</c:v>
                </c:pt>
                <c:pt idx="965" formatCode="0%">
                  <c:v>0.11341550618561254</c:v>
                </c:pt>
                <c:pt idx="966" formatCode="0%">
                  <c:v>0.13096245781659691</c:v>
                </c:pt>
                <c:pt idx="967" formatCode="0%">
                  <c:v>0.13220865472287327</c:v>
                </c:pt>
                <c:pt idx="968" formatCode="0%">
                  <c:v>0.13010312833141008</c:v>
                </c:pt>
                <c:pt idx="969" formatCode="0%">
                  <c:v>0.12959123259331568</c:v>
                </c:pt>
                <c:pt idx="970" formatCode="0%">
                  <c:v>0.1296319286998858</c:v>
                </c:pt>
                <c:pt idx="971" formatCode="0%">
                  <c:v>0.13064454529253403</c:v>
                </c:pt>
                <c:pt idx="972" formatCode="0%">
                  <c:v>0.12629343771423271</c:v>
                </c:pt>
                <c:pt idx="973" formatCode="0%">
                  <c:v>0.12868058879474076</c:v>
                </c:pt>
                <c:pt idx="974" formatCode="0%">
                  <c:v>0.12276459213878414</c:v>
                </c:pt>
                <c:pt idx="975" formatCode="0%">
                  <c:v>0.11542760369624926</c:v>
                </c:pt>
                <c:pt idx="976" formatCode="0%">
                  <c:v>0.11756457382694212</c:v>
                </c:pt>
                <c:pt idx="977" formatCode="0%">
                  <c:v>0.12770005113017391</c:v>
                </c:pt>
                <c:pt idx="978" formatCode="0%">
                  <c:v>0.12995819874074385</c:v>
                </c:pt>
                <c:pt idx="979" formatCode="0%">
                  <c:v>0.12585367870783759</c:v>
                </c:pt>
                <c:pt idx="980" formatCode="0%">
                  <c:v>0.13023272019587601</c:v>
                </c:pt>
                <c:pt idx="982" formatCode="0%">
                  <c:v>0.12988093111664384</c:v>
                </c:pt>
                <c:pt idx="984" formatCode="0%">
                  <c:v>0.13018947833631356</c:v>
                </c:pt>
                <c:pt idx="985" formatCode="0%">
                  <c:v>0.13365572609328649</c:v>
                </c:pt>
                <c:pt idx="986" formatCode="0%">
                  <c:v>0.1379588615098474</c:v>
                </c:pt>
                <c:pt idx="987" formatCode="0%">
                  <c:v>0.14271719411508674</c:v>
                </c:pt>
                <c:pt idx="988" formatCode="0%">
                  <c:v>0.13462225556986515</c:v>
                </c:pt>
                <c:pt idx="989" formatCode="0%">
                  <c:v>0.13668753167188313</c:v>
                </c:pt>
                <c:pt idx="990" formatCode="0%">
                  <c:v>0.13565973610750298</c:v>
                </c:pt>
                <c:pt idx="991" formatCode="0%">
                  <c:v>0.13156107215917862</c:v>
                </c:pt>
                <c:pt idx="992" formatCode="0%">
                  <c:v>0.13242515025578688</c:v>
                </c:pt>
                <c:pt idx="993" formatCode="0%">
                  <c:v>0.13224249449207959</c:v>
                </c:pt>
                <c:pt idx="994" formatCode="0%">
                  <c:v>0.14506482554352804</c:v>
                </c:pt>
                <c:pt idx="995" formatCode="0%">
                  <c:v>0.14191049622842222</c:v>
                </c:pt>
                <c:pt idx="996" formatCode="0%">
                  <c:v>9.7821708948603217E-2</c:v>
                </c:pt>
                <c:pt idx="998" formatCode="0%">
                  <c:v>9.9417810965037101E-2</c:v>
                </c:pt>
                <c:pt idx="999" formatCode="0%">
                  <c:v>9.1044443773116213E-2</c:v>
                </c:pt>
                <c:pt idx="1000" formatCode="0%">
                  <c:v>8.5545075152034508E-2</c:v>
                </c:pt>
                <c:pt idx="1001" formatCode="0%">
                  <c:v>8.1156976383313595E-2</c:v>
                </c:pt>
                <c:pt idx="1002" formatCode="0%">
                  <c:v>8.1966189971099779E-2</c:v>
                </c:pt>
                <c:pt idx="1003" formatCode="0%">
                  <c:v>8.1458695405472223E-2</c:v>
                </c:pt>
                <c:pt idx="1004" formatCode="0%">
                  <c:v>8.7553786136834497E-2</c:v>
                </c:pt>
                <c:pt idx="1005" formatCode="0%">
                  <c:v>9.8140655225992898E-2</c:v>
                </c:pt>
                <c:pt idx="1007" formatCode="0%">
                  <c:v>6.777898942721361E-2</c:v>
                </c:pt>
                <c:pt idx="1009" formatCode="0%">
                  <c:v>6.5218801630613527E-2</c:v>
                </c:pt>
                <c:pt idx="1010" formatCode="0%">
                  <c:v>6.600866598464622E-2</c:v>
                </c:pt>
                <c:pt idx="1011" formatCode="0%">
                  <c:v>6.2917424240053393E-2</c:v>
                </c:pt>
                <c:pt idx="1012" formatCode="0%">
                  <c:v>6.5154149320790014E-2</c:v>
                </c:pt>
                <c:pt idx="1013" formatCode="0%">
                  <c:v>7.0316687142214479E-2</c:v>
                </c:pt>
                <c:pt idx="1014" formatCode="0%">
                  <c:v>7.293735078368796E-2</c:v>
                </c:pt>
                <c:pt idx="1016" formatCode="0%">
                  <c:v>7.272385338341418E-2</c:v>
                </c:pt>
                <c:pt idx="1017" formatCode="0%">
                  <c:v>7.7614060808318064E-2</c:v>
                </c:pt>
                <c:pt idx="1018" formatCode="0%">
                  <c:v>7.472126413873513E-2</c:v>
                </c:pt>
                <c:pt idx="1019" formatCode="0%">
                  <c:v>8.9768229271269082E-2</c:v>
                </c:pt>
                <c:pt idx="1020" formatCode="0%">
                  <c:v>9.8631425789333441E-2</c:v>
                </c:pt>
                <c:pt idx="1021" formatCode="0%">
                  <c:v>0.10011028234942887</c:v>
                </c:pt>
                <c:pt idx="1022" formatCode="0%">
                  <c:v>8.7843139660066766E-2</c:v>
                </c:pt>
                <c:pt idx="1023" formatCode="0%">
                  <c:v>8.2901163708893735E-2</c:v>
                </c:pt>
                <c:pt idx="1024" formatCode="0%">
                  <c:v>8.5676617253123852E-2</c:v>
                </c:pt>
                <c:pt idx="1025" formatCode="0%">
                  <c:v>9.3342600634913536E-2</c:v>
                </c:pt>
                <c:pt idx="1026" formatCode="0%">
                  <c:v>0.11073761649136171</c:v>
                </c:pt>
                <c:pt idx="1028" formatCode="0%">
                  <c:v>0.10530047572773502</c:v>
                </c:pt>
                <c:pt idx="1029" formatCode="0%">
                  <c:v>0.11756674669234927</c:v>
                </c:pt>
                <c:pt idx="1030" formatCode="0%">
                  <c:v>0.11716729747453349</c:v>
                </c:pt>
                <c:pt idx="1031" formatCode="0%">
                  <c:v>0.1120738116882438</c:v>
                </c:pt>
                <c:pt idx="1032" formatCode="0%">
                  <c:v>0.11327822053479333</c:v>
                </c:pt>
                <c:pt idx="1033" formatCode="0%">
                  <c:v>0.11391279631830256</c:v>
                </c:pt>
                <c:pt idx="1034" formatCode="0%">
                  <c:v>0.11418709507504378</c:v>
                </c:pt>
                <c:pt idx="1035" formatCode="0%">
                  <c:v>0.11209344611573885</c:v>
                </c:pt>
                <c:pt idx="1036" formatCode="0%">
                  <c:v>0.10974183683860961</c:v>
                </c:pt>
                <c:pt idx="1037" formatCode="0%">
                  <c:v>0.10879315569649095</c:v>
                </c:pt>
                <c:pt idx="1038" formatCode="0%">
                  <c:v>0.10988496896799445</c:v>
                </c:pt>
                <c:pt idx="1039" formatCode="0%">
                  <c:v>0.10490044599962978</c:v>
                </c:pt>
                <c:pt idx="1040" formatCode="0%">
                  <c:v>0.11040400578056475</c:v>
                </c:pt>
                <c:pt idx="1041" formatCode="0%">
                  <c:v>0.12709432057429049</c:v>
                </c:pt>
                <c:pt idx="1042" formatCode="0%">
                  <c:v>0.12118015475850043</c:v>
                </c:pt>
                <c:pt idx="1043" formatCode="0%">
                  <c:v>0.12820039869910371</c:v>
                </c:pt>
                <c:pt idx="1044" formatCode="0%">
                  <c:v>0.1219168578808789</c:v>
                </c:pt>
                <c:pt idx="1045" formatCode="0%">
                  <c:v>0.11515537654765631</c:v>
                </c:pt>
                <c:pt idx="1046" formatCode="0%">
                  <c:v>0.12137108109527539</c:v>
                </c:pt>
                <c:pt idx="1048" formatCode="0%">
                  <c:v>0.12480892869502917</c:v>
                </c:pt>
                <c:pt idx="1050" formatCode="0%">
                  <c:v>0.1244544906203609</c:v>
                </c:pt>
                <c:pt idx="1051" formatCode="0%">
                  <c:v>0.13574870341453421</c:v>
                </c:pt>
                <c:pt idx="1052" formatCode="0%">
                  <c:v>0.15282320627417154</c:v>
                </c:pt>
                <c:pt idx="1053" formatCode="0%">
                  <c:v>0.14150470745979238</c:v>
                </c:pt>
                <c:pt idx="1054" formatCode="0%">
                  <c:v>0.13181425826170504</c:v>
                </c:pt>
                <c:pt idx="1055" formatCode="0%">
                  <c:v>0.1371401630844401</c:v>
                </c:pt>
                <c:pt idx="1056" formatCode="0%">
                  <c:v>0.13083095868420019</c:v>
                </c:pt>
                <c:pt idx="1057" formatCode="0%">
                  <c:v>0.13587302087976039</c:v>
                </c:pt>
                <c:pt idx="1058" formatCode="0%">
                  <c:v>0.12930952379245547</c:v>
                </c:pt>
                <c:pt idx="1059" formatCode="0%">
                  <c:v>0.12970664181751784</c:v>
                </c:pt>
                <c:pt idx="1060" formatCode="0%">
                  <c:v>0.13389168567541743</c:v>
                </c:pt>
                <c:pt idx="1061" formatCode="0%">
                  <c:v>0.13811431211014102</c:v>
                </c:pt>
                <c:pt idx="1062" formatCode="0%">
                  <c:v>0.13515193058796818</c:v>
                </c:pt>
                <c:pt idx="1063" formatCode="0%">
                  <c:v>0.13891147651819533</c:v>
                </c:pt>
                <c:pt idx="1064" formatCode="0%">
                  <c:v>0.13736028197571815</c:v>
                </c:pt>
                <c:pt idx="1065" formatCode="0%">
                  <c:v>0.13216386836849039</c:v>
                </c:pt>
                <c:pt idx="1066" formatCode="0%">
                  <c:v>0.1381494633116839</c:v>
                </c:pt>
                <c:pt idx="1067" formatCode="0%">
                  <c:v>0.14101279158800867</c:v>
                </c:pt>
                <c:pt idx="1068" formatCode="0%">
                  <c:v>0.16844365432066444</c:v>
                </c:pt>
                <c:pt idx="1069" formatCode="0%">
                  <c:v>0.1586743637854888</c:v>
                </c:pt>
                <c:pt idx="1070" formatCode="0%">
                  <c:v>0.15904940002469681</c:v>
                </c:pt>
                <c:pt idx="1071" formatCode="0%">
                  <c:v>0.1536960484318875</c:v>
                </c:pt>
                <c:pt idx="1072" formatCode="0%">
                  <c:v>0.1464683251906963</c:v>
                </c:pt>
                <c:pt idx="1073" formatCode="0%">
                  <c:v>0.15304431232931132</c:v>
                </c:pt>
                <c:pt idx="1074" formatCode="0%">
                  <c:v>0.14790828688883886</c:v>
                </c:pt>
                <c:pt idx="1075" formatCode="0%">
                  <c:v>0.12968603371232618</c:v>
                </c:pt>
                <c:pt idx="1076" formatCode="0%">
                  <c:v>0.11462350994611745</c:v>
                </c:pt>
                <c:pt idx="1077" formatCode="0%">
                  <c:v>0.11068061753884116</c:v>
                </c:pt>
                <c:pt idx="1078" formatCode="0%">
                  <c:v>0.11289184764924</c:v>
                </c:pt>
                <c:pt idx="1079" formatCode="0%">
                  <c:v>0.13400552863761456</c:v>
                </c:pt>
                <c:pt idx="1080" formatCode="0%">
                  <c:v>0.14267016617332268</c:v>
                </c:pt>
                <c:pt idx="1084" formatCode="0%">
                  <c:v>0.11550751697424783</c:v>
                </c:pt>
                <c:pt idx="1085" formatCode="0%">
                  <c:v>0.11413657214844664</c:v>
                </c:pt>
                <c:pt idx="1086" formatCode="0%">
                  <c:v>0.10302888146793303</c:v>
                </c:pt>
                <c:pt idx="1087" formatCode="0%">
                  <c:v>0.10219492911668195</c:v>
                </c:pt>
                <c:pt idx="1088" formatCode="0%">
                  <c:v>0.10531794141277265</c:v>
                </c:pt>
                <c:pt idx="1089" formatCode="0%">
                  <c:v>0.11565094594956349</c:v>
                </c:pt>
                <c:pt idx="1090" formatCode="0%">
                  <c:v>0.12969067929631395</c:v>
                </c:pt>
                <c:pt idx="1091" formatCode="0%">
                  <c:v>0.10281613256430573</c:v>
                </c:pt>
                <c:pt idx="1092" formatCode="0%">
                  <c:v>0.10191048891543106</c:v>
                </c:pt>
                <c:pt idx="1093" formatCode="0%">
                  <c:v>8.6410904667811886E-2</c:v>
                </c:pt>
                <c:pt idx="1094" formatCode="0%">
                  <c:v>9.259188901884291E-2</c:v>
                </c:pt>
                <c:pt idx="1099" formatCode="0%">
                  <c:v>8.5193683804195536E-2</c:v>
                </c:pt>
                <c:pt idx="1101" formatCode="0%">
                  <c:v>8.3177201971316797E-2</c:v>
                </c:pt>
                <c:pt idx="1104" formatCode="0%">
                  <c:v>0.10234351097269531</c:v>
                </c:pt>
                <c:pt idx="1106" formatCode="0%">
                  <c:v>8.5180167926654102E-2</c:v>
                </c:pt>
                <c:pt idx="1107" formatCode="0%">
                  <c:v>9.7158333458709986E-2</c:v>
                </c:pt>
                <c:pt idx="1108" formatCode="0%">
                  <c:v>0.10127689853546572</c:v>
                </c:pt>
                <c:pt idx="1109" formatCode="0%">
                  <c:v>0.10697228872775419</c:v>
                </c:pt>
                <c:pt idx="1110" formatCode="0%">
                  <c:v>6.3402632969693798E-2</c:v>
                </c:pt>
                <c:pt idx="1112" formatCode="0%">
                  <c:v>3.0675037672789816E-2</c:v>
                </c:pt>
                <c:pt idx="1113" formatCode="0%">
                  <c:v>3.1695717563876527E-2</c:v>
                </c:pt>
                <c:pt idx="1115" formatCode="0%">
                  <c:v>5.3173642728491746E-2</c:v>
                </c:pt>
                <c:pt idx="1117" formatCode="0%">
                  <c:v>6.0474319732296264E-2</c:v>
                </c:pt>
                <c:pt idx="1118" formatCode="0%">
                  <c:v>5.8715148191155073E-2</c:v>
                </c:pt>
                <c:pt idx="1120" formatCode="0%">
                  <c:v>6.094301196006971E-2</c:v>
                </c:pt>
                <c:pt idx="1121" formatCode="0%">
                  <c:v>5.8234248745517955E-2</c:v>
                </c:pt>
                <c:pt idx="1122" formatCode="0%">
                  <c:v>6.3309389439642053E-2</c:v>
                </c:pt>
                <c:pt idx="1123" formatCode="0%">
                  <c:v>5.4187837666100837E-2</c:v>
                </c:pt>
                <c:pt idx="1124" formatCode="0%">
                  <c:v>4.6614067211505482E-2</c:v>
                </c:pt>
                <c:pt idx="1125" formatCode="0%">
                  <c:v>4.6392023736853708E-2</c:v>
                </c:pt>
                <c:pt idx="1126" formatCode="0%">
                  <c:v>6.1904065391964004E-2</c:v>
                </c:pt>
                <c:pt idx="1127" formatCode="0%">
                  <c:v>6.3379201047007921E-2</c:v>
                </c:pt>
                <c:pt idx="1128" formatCode="0%">
                  <c:v>7.8259365660181074E-2</c:v>
                </c:pt>
                <c:pt idx="1129" formatCode="0%">
                  <c:v>7.5566619468064589E-2</c:v>
                </c:pt>
                <c:pt idx="1130" formatCode="0%">
                  <c:v>7.3754830344169922E-2</c:v>
                </c:pt>
                <c:pt idx="1131" formatCode="0%">
                  <c:v>7.6040930960992348E-2</c:v>
                </c:pt>
                <c:pt idx="1132" formatCode="0%">
                  <c:v>6.0274715545710275E-2</c:v>
                </c:pt>
                <c:pt idx="1133" formatCode="0%">
                  <c:v>5.8128595463673292E-2</c:v>
                </c:pt>
                <c:pt idx="1134" formatCode="0%">
                  <c:v>5.7466176691036777E-2</c:v>
                </c:pt>
                <c:pt idx="1135" formatCode="0%">
                  <c:v>4.6901656113090072E-2</c:v>
                </c:pt>
                <c:pt idx="1136" formatCode="0%">
                  <c:v>7.1382780455315722E-2</c:v>
                </c:pt>
                <c:pt idx="1139" formatCode="0%">
                  <c:v>0.10334827642283763</c:v>
                </c:pt>
                <c:pt idx="1141" formatCode="0%">
                  <c:v>0.10169155615925855</c:v>
                </c:pt>
                <c:pt idx="1142" formatCode="0%">
                  <c:v>0.10137784740277378</c:v>
                </c:pt>
                <c:pt idx="1143" formatCode="0%">
                  <c:v>8.7922063536340397E-2</c:v>
                </c:pt>
                <c:pt idx="1144" formatCode="0%">
                  <c:v>7.121266285722834E-2</c:v>
                </c:pt>
                <c:pt idx="1145" formatCode="0%">
                  <c:v>7.8354276895208408E-2</c:v>
                </c:pt>
                <c:pt idx="1146" formatCode="0%">
                  <c:v>7.1390368166243681E-2</c:v>
                </c:pt>
                <c:pt idx="1147" formatCode="0%">
                  <c:v>6.5897842852594771E-2</c:v>
                </c:pt>
                <c:pt idx="1149" formatCode="0%">
                  <c:v>6.5343377235700911E-2</c:v>
                </c:pt>
                <c:pt idx="1150" formatCode="0%">
                  <c:v>8.2341561005981737E-2</c:v>
                </c:pt>
                <c:pt idx="1151" formatCode="0%">
                  <c:v>8.4195769547160237E-2</c:v>
                </c:pt>
                <c:pt idx="1152" formatCode="0%">
                  <c:v>7.3736161701191488E-2</c:v>
                </c:pt>
                <c:pt idx="1153" formatCode="0%">
                  <c:v>8.1372863174909466E-2</c:v>
                </c:pt>
                <c:pt idx="1154" formatCode="0%">
                  <c:v>3.8544728523099259E-2</c:v>
                </c:pt>
                <c:pt idx="1155" formatCode="0%">
                  <c:v>3.9936850959783811E-2</c:v>
                </c:pt>
                <c:pt idx="1156" formatCode="0%">
                  <c:v>6.044561010068631E-2</c:v>
                </c:pt>
                <c:pt idx="1157" formatCode="0%">
                  <c:v>5.2589286864948577E-2</c:v>
                </c:pt>
                <c:pt idx="1158" formatCode="0%">
                  <c:v>6.3804049533837157E-2</c:v>
                </c:pt>
                <c:pt idx="1159" formatCode="0%">
                  <c:v>6.9015460561043726E-2</c:v>
                </c:pt>
                <c:pt idx="1160" formatCode="0%">
                  <c:v>7.5306042621267263E-2</c:v>
                </c:pt>
                <c:pt idx="1161" formatCode="0%">
                  <c:v>7.0011956890442248E-2</c:v>
                </c:pt>
                <c:pt idx="1162" formatCode="0%">
                  <c:v>5.5488218508811256E-2</c:v>
                </c:pt>
                <c:pt idx="1163" formatCode="0%">
                  <c:v>5.8465980817873832E-2</c:v>
                </c:pt>
                <c:pt idx="1164" formatCode="0%">
                  <c:v>5.7449419903875136E-2</c:v>
                </c:pt>
                <c:pt idx="1165" formatCode="0%">
                  <c:v>5.8464374567985082E-2</c:v>
                </c:pt>
                <c:pt idx="1166" formatCode="0%">
                  <c:v>4.5173991562972644E-2</c:v>
                </c:pt>
                <c:pt idx="1167" formatCode="0%">
                  <c:v>5.0450436705131864E-2</c:v>
                </c:pt>
                <c:pt idx="1168" formatCode="0%">
                  <c:v>5.4203313683700974E-2</c:v>
                </c:pt>
                <c:pt idx="1169" formatCode="0%">
                  <c:v>6.0238562678883563E-2</c:v>
                </c:pt>
                <c:pt idx="1170" formatCode="0%">
                  <c:v>5.6976803901965287E-2</c:v>
                </c:pt>
                <c:pt idx="1171" formatCode="0%">
                  <c:v>5.8915111680519168E-2</c:v>
                </c:pt>
                <c:pt idx="1172" formatCode="0%">
                  <c:v>5.9932109944248108E-2</c:v>
                </c:pt>
                <c:pt idx="1173" formatCode="0%">
                  <c:v>4.3322658684173621E-2</c:v>
                </c:pt>
                <c:pt idx="1174" formatCode="0%">
                  <c:v>4.6947469263715139E-2</c:v>
                </c:pt>
                <c:pt idx="1175" formatCode="0%">
                  <c:v>6.2976591474403293E-2</c:v>
                </c:pt>
                <c:pt idx="1176" formatCode="0%">
                  <c:v>6.7434687674996524E-2</c:v>
                </c:pt>
                <c:pt idx="1177" formatCode="0%">
                  <c:v>5.2135200502245183E-2</c:v>
                </c:pt>
                <c:pt idx="1178" formatCode="0%">
                  <c:v>3.8526374840452571E-2</c:v>
                </c:pt>
                <c:pt idx="1179" formatCode="0%">
                  <c:v>4.4138815503877146E-2</c:v>
                </c:pt>
                <c:pt idx="1180" formatCode="0%">
                  <c:v>3.5549232245578044E-2</c:v>
                </c:pt>
                <c:pt idx="1181" formatCode="0%">
                  <c:v>5.105372820281176E-2</c:v>
                </c:pt>
                <c:pt idx="1182" formatCode="0%">
                  <c:v>3.7660820418414204E-2</c:v>
                </c:pt>
                <c:pt idx="1183" formatCode="0%">
                  <c:v>6.3022719548727207E-2</c:v>
                </c:pt>
                <c:pt idx="1184" formatCode="0%">
                  <c:v>7.5184125822477854E-2</c:v>
                </c:pt>
                <c:pt idx="1185" formatCode="0%">
                  <c:v>7.7123368836948689E-2</c:v>
                </c:pt>
                <c:pt idx="1186" formatCode="0%">
                  <c:v>8.0459650003396041E-2</c:v>
                </c:pt>
                <c:pt idx="1187" formatCode="0%">
                  <c:v>6.0921107419441761E-2</c:v>
                </c:pt>
                <c:pt idx="1188" formatCode="0%">
                  <c:v>6.4181590854652915E-2</c:v>
                </c:pt>
                <c:pt idx="1189" formatCode="0%">
                  <c:v>3.83630193824233E-2</c:v>
                </c:pt>
                <c:pt idx="1190" formatCode="0%">
                  <c:v>4.0982153581891702E-2</c:v>
                </c:pt>
                <c:pt idx="1191" formatCode="0%">
                  <c:v>3.1811479148844322E-2</c:v>
                </c:pt>
                <c:pt idx="1192" formatCode="0%">
                  <c:v>3.6294029413367339E-2</c:v>
                </c:pt>
                <c:pt idx="1193" formatCode="0%">
                  <c:v>3.3484279032612238E-2</c:v>
                </c:pt>
                <c:pt idx="1194" formatCode="0%">
                  <c:v>4.0329817597688118E-2</c:v>
                </c:pt>
                <c:pt idx="1196" formatCode="0%">
                  <c:v>4.1925679538920388E-2</c:v>
                </c:pt>
                <c:pt idx="1197" formatCode="0%">
                  <c:v>4.9530516148907668E-2</c:v>
                </c:pt>
                <c:pt idx="1199" formatCode="0%">
                  <c:v>6.8720402706010431E-2</c:v>
                </c:pt>
                <c:pt idx="1200" formatCode="0%">
                  <c:v>6.2052711639351985E-2</c:v>
                </c:pt>
                <c:pt idx="1201" formatCode="0%">
                  <c:v>5.0472769198248356E-2</c:v>
                </c:pt>
                <c:pt idx="1202" formatCode="0%">
                  <c:v>2.3627605007788561E-2</c:v>
                </c:pt>
                <c:pt idx="1203" formatCode="0%">
                  <c:v>2.1317747709780455E-2</c:v>
                </c:pt>
                <c:pt idx="1204" formatCode="0%">
                  <c:v>2.9721987510743286E-2</c:v>
                </c:pt>
                <c:pt idx="1205" formatCode="0%">
                  <c:v>5.0794982367435799E-2</c:v>
                </c:pt>
                <c:pt idx="1206" formatCode="0%">
                  <c:v>4.4656238089860537E-2</c:v>
                </c:pt>
                <c:pt idx="1207" formatCode="0%">
                  <c:v>5.4085423546146379E-2</c:v>
                </c:pt>
                <c:pt idx="1208" formatCode="0%">
                  <c:v>5.463313028307993E-2</c:v>
                </c:pt>
                <c:pt idx="1209" formatCode="0%">
                  <c:v>7.078786819595001E-2</c:v>
                </c:pt>
                <c:pt idx="1210" formatCode="0%">
                  <c:v>4.4088321321009934E-2</c:v>
                </c:pt>
                <c:pt idx="1211" formatCode="0%">
                  <c:v>2.5802466692692334E-2</c:v>
                </c:pt>
                <c:pt idx="1213" formatCode="0%">
                  <c:v>1.6648359800699956E-2</c:v>
                </c:pt>
                <c:pt idx="1214" formatCode="0%">
                  <c:v>2.4902983131821831E-2</c:v>
                </c:pt>
                <c:pt idx="1215" formatCode="0%">
                  <c:v>6.2269355237808056E-2</c:v>
                </c:pt>
                <c:pt idx="1217" formatCode="0%">
                  <c:v>0.12092027522098382</c:v>
                </c:pt>
                <c:pt idx="1218" formatCode="0%">
                  <c:v>4.3285723582969352E-2</c:v>
                </c:pt>
                <c:pt idx="1219" formatCode="0%">
                  <c:v>4.3570486140389511E-2</c:v>
                </c:pt>
                <c:pt idx="1220" formatCode="0%">
                  <c:v>1.0384783363946696E-2</c:v>
                </c:pt>
                <c:pt idx="1221" formatCode="0%">
                  <c:v>1.8487982646806043E-2</c:v>
                </c:pt>
                <c:pt idx="1222" formatCode="0%">
                  <c:v>3.2895163409669324E-2</c:v>
                </c:pt>
                <c:pt idx="1223" formatCode="0%">
                  <c:v>4.8218312017923447E-2</c:v>
                </c:pt>
                <c:pt idx="1224" formatCode="0%">
                  <c:v>4.5092619826521782E-2</c:v>
                </c:pt>
                <c:pt idx="1225" formatCode="0%">
                  <c:v>4.6348011812619959E-2</c:v>
                </c:pt>
                <c:pt idx="1226" formatCode="0%">
                  <c:v>5.4065667124067593E-3</c:v>
                </c:pt>
                <c:pt idx="1227" formatCode="0%">
                  <c:v>-1.8939382421157537E-2</c:v>
                </c:pt>
                <c:pt idx="1228" formatCode="0%">
                  <c:v>-1.878148323012092E-2</c:v>
                </c:pt>
                <c:pt idx="1229" formatCode="0%">
                  <c:v>-3.875961072472963E-2</c:v>
                </c:pt>
                <c:pt idx="1230" formatCode="0%">
                  <c:v>-4.0290632946359844E-2</c:v>
                </c:pt>
                <c:pt idx="1231" formatCode="0%">
                  <c:v>-2.6770223257892425E-2</c:v>
                </c:pt>
                <c:pt idx="1232" formatCode="0%">
                  <c:v>-1.5956512098188894E-2</c:v>
                </c:pt>
                <c:pt idx="1235" formatCode="0%">
                  <c:v>8.3122181413280184E-3</c:v>
                </c:pt>
                <c:pt idx="1237" formatCode="0%">
                  <c:v>-5.3301048043439799E-3</c:v>
                </c:pt>
                <c:pt idx="1238" formatCode="0%">
                  <c:v>-9.3882293002308902E-3</c:v>
                </c:pt>
                <c:pt idx="1240" formatCode="0%">
                  <c:v>-7.8227292127326688E-3</c:v>
                </c:pt>
                <c:pt idx="1242" formatCode="0%">
                  <c:v>-1.7669900630074252E-2</c:v>
                </c:pt>
                <c:pt idx="1243" formatCode="0%">
                  <c:v>-1.0239962743611414E-2</c:v>
                </c:pt>
                <c:pt idx="1245" formatCode="0%">
                  <c:v>-1.1011887748028599E-2</c:v>
                </c:pt>
                <c:pt idx="1246" formatCode="0%">
                  <c:v>-8.6823230149079729E-3</c:v>
                </c:pt>
                <c:pt idx="1247" formatCode="0%">
                  <c:v>-1.9267286795791452E-2</c:v>
                </c:pt>
                <c:pt idx="1248" formatCode="0%">
                  <c:v>-8.7285333361352534E-3</c:v>
                </c:pt>
                <c:pt idx="1249" formatCode="0%">
                  <c:v>-1.1944417228398426E-2</c:v>
                </c:pt>
                <c:pt idx="1250" formatCode="0%">
                  <c:v>-6.9476995606253169E-3</c:v>
                </c:pt>
                <c:pt idx="1251" formatCode="0%">
                  <c:v>-1.1476338814238625E-2</c:v>
                </c:pt>
                <c:pt idx="1252" formatCode="0%">
                  <c:v>-1.8322719785456767E-2</c:v>
                </c:pt>
                <c:pt idx="1253" formatCode="0%">
                  <c:v>-9.7342843474524862E-3</c:v>
                </c:pt>
                <c:pt idx="1255" formatCode="0%">
                  <c:v>1.0570652198619133E-2</c:v>
                </c:pt>
                <c:pt idx="1256" formatCode="0%">
                  <c:v>8.1203816735589563E-3</c:v>
                </c:pt>
                <c:pt idx="1257" formatCode="0%">
                  <c:v>9.6864339233347675E-3</c:v>
                </c:pt>
                <c:pt idx="1258" formatCode="0%">
                  <c:v>1.3990977643977913E-2</c:v>
                </c:pt>
                <c:pt idx="1259" formatCode="0%">
                  <c:v>-9.6188717505048798E-3</c:v>
                </c:pt>
                <c:pt idx="1261" formatCode="0%">
                  <c:v>1.5835478066329168E-2</c:v>
                </c:pt>
                <c:pt idx="1262" formatCode="0%">
                  <c:v>1.385191346122785E-2</c:v>
                </c:pt>
                <c:pt idx="1263" formatCode="0%">
                  <c:v>2.5282384930439911E-2</c:v>
                </c:pt>
                <c:pt idx="1264" formatCode="0%">
                  <c:v>3.3948308173716371E-2</c:v>
                </c:pt>
                <c:pt idx="1265" formatCode="0%">
                  <c:v>1.6457275075455406E-2</c:v>
                </c:pt>
                <c:pt idx="1266" formatCode="0%">
                  <c:v>2.1009224898403629E-2</c:v>
                </c:pt>
                <c:pt idx="1271" formatCode="0%">
                  <c:v>1.6021177945303763E-2</c:v>
                </c:pt>
                <c:pt idx="1272" formatCode="0%">
                  <c:v>2.2320198505032647E-2</c:v>
                </c:pt>
                <c:pt idx="1275" formatCode="0%">
                  <c:v>1.295063855036516E-2</c:v>
                </c:pt>
                <c:pt idx="1276" formatCode="0%">
                  <c:v>-1.4007798283108254E-2</c:v>
                </c:pt>
                <c:pt idx="1277" formatCode="0%">
                  <c:v>-1.5083771066769711E-2</c:v>
                </c:pt>
                <c:pt idx="1278" formatCode="0%">
                  <c:v>-8.9164509333972478E-3</c:v>
                </c:pt>
                <c:pt idx="1279" formatCode="0%">
                  <c:v>-2.4111721707408395E-2</c:v>
                </c:pt>
                <c:pt idx="1280" formatCode="0%">
                  <c:v>-1.3861478346976224E-2</c:v>
                </c:pt>
                <c:pt idx="1283" formatCode="0%">
                  <c:v>8.1895852339808183E-3</c:v>
                </c:pt>
                <c:pt idx="1285" formatCode="0%">
                  <c:v>-8.4324674799446924E-3</c:v>
                </c:pt>
                <c:pt idx="1288" formatCode="0%">
                  <c:v>1.0963460732414089E-2</c:v>
                </c:pt>
                <c:pt idx="1289" formatCode="0%">
                  <c:v>1.5102371877162509E-2</c:v>
                </c:pt>
                <c:pt idx="1290" formatCode="0%">
                  <c:v>2.0196978730562566E-2</c:v>
                </c:pt>
                <c:pt idx="1293" formatCode="0%">
                  <c:v>-1.004919365922936E-2</c:v>
                </c:pt>
                <c:pt idx="1294" formatCode="0%">
                  <c:v>-1.5681251250865093E-2</c:v>
                </c:pt>
                <c:pt idx="1295" formatCode="0%">
                  <c:v>-1.8811556641332914E-2</c:v>
                </c:pt>
                <c:pt idx="1296" formatCode="0%">
                  <c:v>-1.10160045391788E-2</c:v>
                </c:pt>
                <c:pt idx="1297" formatCode="0%">
                  <c:v>1.7618200766336998E-2</c:v>
                </c:pt>
                <c:pt idx="1298" formatCode="0%">
                  <c:v>1.1718930454929987E-2</c:v>
                </c:pt>
                <c:pt idx="1299" formatCode="0%">
                  <c:v>1.8920790623218005E-2</c:v>
                </c:pt>
                <c:pt idx="1300" formatCode="0%">
                  <c:v>-1.3786880421269611E-2</c:v>
                </c:pt>
                <c:pt idx="1302" formatCode="0%">
                  <c:v>-3.9197030833793944E-2</c:v>
                </c:pt>
                <c:pt idx="1303" formatCode="0%">
                  <c:v>-3.1082278587842672E-2</c:v>
                </c:pt>
                <c:pt idx="1305" formatCode="0%">
                  <c:v>-2.2773043245167938E-2</c:v>
                </c:pt>
                <c:pt idx="1306" formatCode="0%">
                  <c:v>1.6027169001669499E-2</c:v>
                </c:pt>
                <c:pt idx="1308" formatCode="0%">
                  <c:v>7.3565107654050901E-3</c:v>
                </c:pt>
                <c:pt idx="1309" formatCode="0%">
                  <c:v>3.4082619032251238E-2</c:v>
                </c:pt>
                <c:pt idx="1310" formatCode="0%">
                  <c:v>3.8812581110810283E-2</c:v>
                </c:pt>
                <c:pt idx="1311" formatCode="0%">
                  <c:v>6.7370447550324633E-2</c:v>
                </c:pt>
                <c:pt idx="1312" formatCode="0%">
                  <c:v>4.9065158083083066E-2</c:v>
                </c:pt>
                <c:pt idx="1313" formatCode="0%">
                  <c:v>2.43652492776417E-2</c:v>
                </c:pt>
                <c:pt idx="1315" formatCode="0%">
                  <c:v>-9.8164272641560763E-3</c:v>
                </c:pt>
                <c:pt idx="1316" formatCode="0%">
                  <c:v>1.1905395379833292E-2</c:v>
                </c:pt>
                <c:pt idx="1317" formatCode="0%">
                  <c:v>-2.9306592951048621E-2</c:v>
                </c:pt>
                <c:pt idx="1318" formatCode="0%">
                  <c:v>5.5492710349318158E-2</c:v>
                </c:pt>
                <c:pt idx="1319" formatCode="0%">
                  <c:v>0.10165701572201277</c:v>
                </c:pt>
                <c:pt idx="1320" formatCode="0%">
                  <c:v>0.11525050451428462</c:v>
                </c:pt>
                <c:pt idx="1322" formatCode="0%">
                  <c:v>9.7675696089538952E-2</c:v>
                </c:pt>
                <c:pt idx="1323" formatCode="0%">
                  <c:v>0.12445903750766865</c:v>
                </c:pt>
                <c:pt idx="1324" formatCode="0%">
                  <c:v>0.11251100126861215</c:v>
                </c:pt>
                <c:pt idx="1325" formatCode="0%">
                  <c:v>7.7547405102922282E-2</c:v>
                </c:pt>
                <c:pt idx="1326" formatCode="0%">
                  <c:v>2.1858972863142832E-2</c:v>
                </c:pt>
                <c:pt idx="1327" formatCode="0%">
                  <c:v>1.0927767188274823E-2</c:v>
                </c:pt>
                <c:pt idx="1328" formatCode="0%">
                  <c:v>1.143710477789526E-2</c:v>
                </c:pt>
                <c:pt idx="1329" formatCode="0%">
                  <c:v>-1.138382317279529E-2</c:v>
                </c:pt>
                <c:pt idx="1330" formatCode="0%">
                  <c:v>-1.4639312110973765E-2</c:v>
                </c:pt>
                <c:pt idx="1331" formatCode="0%">
                  <c:v>1.3248926717809086E-2</c:v>
                </c:pt>
                <c:pt idx="1332" formatCode="0%">
                  <c:v>2.0008106662275246E-2</c:v>
                </c:pt>
                <c:pt idx="1333" formatCode="0%">
                  <c:v>5.8587901891096014E-2</c:v>
                </c:pt>
                <c:pt idx="1334" formatCode="0%">
                  <c:v>8.2722775150636779E-2</c:v>
                </c:pt>
                <c:pt idx="1335" formatCode="0%">
                  <c:v>6.1764720790187924E-2</c:v>
                </c:pt>
                <c:pt idx="1336" formatCode="0%">
                  <c:v>-1.4649940974366487E-2</c:v>
                </c:pt>
                <c:pt idx="1337" formatCode="0%">
                  <c:v>-2.4132520375075139E-2</c:v>
                </c:pt>
                <c:pt idx="1338" formatCode="0%">
                  <c:v>-4.0124088543343227E-2</c:v>
                </c:pt>
                <c:pt idx="1339" formatCode="0%">
                  <c:v>-3.7540272885559813E-2</c:v>
                </c:pt>
                <c:pt idx="1341" formatCode="0%">
                  <c:v>-1.3517196302915953E-2</c:v>
                </c:pt>
                <c:pt idx="1342" formatCode="0%">
                  <c:v>-1.3086430843379201E-2</c:v>
                </c:pt>
                <c:pt idx="1348" formatCode="0%">
                  <c:v>-7.7677292144550597E-3</c:v>
                </c:pt>
                <c:pt idx="1349" formatCode="0%">
                  <c:v>5.6290686903976541E-3</c:v>
                </c:pt>
                <c:pt idx="1350" formatCode="0%">
                  <c:v>1.9874405906360089E-2</c:v>
                </c:pt>
                <c:pt idx="1351" formatCode="0%">
                  <c:v>2.9662801743480103E-2</c:v>
                </c:pt>
                <c:pt idx="1352" formatCode="0%">
                  <c:v>9.6208496684970172E-3</c:v>
                </c:pt>
                <c:pt idx="1358" formatCode="0%">
                  <c:v>-8.0041182680878134E-3</c:v>
                </c:pt>
                <c:pt idx="1364" formatCode="0%">
                  <c:v>-1.2894095042135826E-2</c:v>
                </c:pt>
                <c:pt idx="1365" formatCode="0%">
                  <c:v>6.1854376416674781E-3</c:v>
                </c:pt>
                <c:pt idx="1367" formatCode="0%">
                  <c:v>1.942631340203364E-2</c:v>
                </c:pt>
                <c:pt idx="1368" formatCode="0%">
                  <c:v>3.208665731479074E-2</c:v>
                </c:pt>
                <c:pt idx="1369" formatCode="0%">
                  <c:v>1.2576361327930887E-2</c:v>
                </c:pt>
                <c:pt idx="1370" formatCode="0%">
                  <c:v>2.0117366307140911E-2</c:v>
                </c:pt>
                <c:pt idx="1371" formatCode="0%">
                  <c:v>-1.4728855058583849E-2</c:v>
                </c:pt>
                <c:pt idx="1372" formatCode="0%">
                  <c:v>-2.7225476568922314E-2</c:v>
                </c:pt>
                <c:pt idx="1373" formatCode="0%">
                  <c:v>-2.9586658158065642E-2</c:v>
                </c:pt>
                <c:pt idx="1374" formatCode="0%">
                  <c:v>-1.8411218757805756E-2</c:v>
                </c:pt>
                <c:pt idx="1375" formatCode="0%">
                  <c:v>-6.4365173497328817E-3</c:v>
                </c:pt>
                <c:pt idx="1376" formatCode="0%">
                  <c:v>-8.3776822265425165E-3</c:v>
                </c:pt>
                <c:pt idx="1378" formatCode="0%">
                  <c:v>-1.5380482014631866E-2</c:v>
                </c:pt>
                <c:pt idx="1379" formatCode="0%">
                  <c:v>-1.2362109594850073E-2</c:v>
                </c:pt>
                <c:pt idx="1381" formatCode="0%">
                  <c:v>-6.8403943950858396E-3</c:v>
                </c:pt>
                <c:pt idx="1383" formatCode="0%">
                  <c:v>9.2664784308373362E-3</c:v>
                </c:pt>
                <c:pt idx="1384" formatCode="0%">
                  <c:v>5.6520127393210216E-3</c:v>
                </c:pt>
                <c:pt idx="1385" formatCode="0%">
                  <c:v>7.7465204378510018E-3</c:v>
                </c:pt>
                <c:pt idx="1386" formatCode="0%">
                  <c:v>7.3565870593798807E-3</c:v>
                </c:pt>
                <c:pt idx="1389" formatCode="0%">
                  <c:v>1.1764654441702764E-2</c:v>
                </c:pt>
                <c:pt idx="1390" formatCode="0%">
                  <c:v>1.2741933558158797E-2</c:v>
                </c:pt>
                <c:pt idx="1391" formatCode="0%">
                  <c:v>1.760750174255709E-2</c:v>
                </c:pt>
                <c:pt idx="1392" formatCode="0%">
                  <c:v>1.840793249602081E-2</c:v>
                </c:pt>
                <c:pt idx="1393" formatCode="0%">
                  <c:v>1.5638683103497142E-2</c:v>
                </c:pt>
                <c:pt idx="1397" formatCode="0%">
                  <c:v>1.2781769830011318E-2</c:v>
                </c:pt>
                <c:pt idx="1398" formatCode="0%">
                  <c:v>7.6961243286725253E-3</c:v>
                </c:pt>
                <c:pt idx="1400" formatCode="0%">
                  <c:v>2.2884274787624153E-2</c:v>
                </c:pt>
                <c:pt idx="1401" formatCode="0%">
                  <c:v>1.909547392589965E-2</c:v>
                </c:pt>
                <c:pt idx="1402" formatCode="0%">
                  <c:v>1.8761498393436001E-2</c:v>
                </c:pt>
                <c:pt idx="1403" formatCode="0%">
                  <c:v>9.0470892414299103E-3</c:v>
                </c:pt>
                <c:pt idx="1404" formatCode="0%">
                  <c:v>1.2939204766506642E-2</c:v>
                </c:pt>
                <c:pt idx="1405" formatCode="0%">
                  <c:v>6.1435777459414873E-3</c:v>
                </c:pt>
                <c:pt idx="1407" formatCode="0%">
                  <c:v>5.1665137244058809E-3</c:v>
                </c:pt>
                <c:pt idx="1408" formatCode="0%">
                  <c:v>1.0319024401052274E-2</c:v>
                </c:pt>
                <c:pt idx="1409" formatCode="0%">
                  <c:v>9.4762810874366426E-3</c:v>
                </c:pt>
                <c:pt idx="1410" formatCode="0%">
                  <c:v>1.5562983177114676E-2</c:v>
                </c:pt>
                <c:pt idx="1411" formatCode="0%">
                  <c:v>3.0159776483759206E-2</c:v>
                </c:pt>
                <c:pt idx="1412" formatCode="0%">
                  <c:v>2.6028457542731111E-2</c:v>
                </c:pt>
                <c:pt idx="1413" formatCode="0%">
                  <c:v>2.7498378508499718E-2</c:v>
                </c:pt>
                <c:pt idx="1414" formatCode="0%">
                  <c:v>2.7188610698937875E-2</c:v>
                </c:pt>
                <c:pt idx="1415" formatCode="0%">
                  <c:v>1.0384391760588549E-2</c:v>
                </c:pt>
                <c:pt idx="1416" formatCode="0%">
                  <c:v>1.20855888263706E-2</c:v>
                </c:pt>
                <c:pt idx="1417" formatCode="0%">
                  <c:v>-7.2619904218360768E-3</c:v>
                </c:pt>
                <c:pt idx="1418" formatCode="0%">
                  <c:v>-6.8245891095505837E-3</c:v>
                </c:pt>
                <c:pt idx="1419" formatCode="0%">
                  <c:v>-7.1282103659129886E-3</c:v>
                </c:pt>
                <c:pt idx="1426" formatCode="0%">
                  <c:v>6.7714531038317047E-3</c:v>
                </c:pt>
                <c:pt idx="1427" formatCode="0%">
                  <c:v>5.954374865197674E-3</c:v>
                </c:pt>
                <c:pt idx="1430" formatCode="0%">
                  <c:v>7.3249010657570456E-3</c:v>
                </c:pt>
                <c:pt idx="1431" formatCode="0%">
                  <c:v>1.754327578480613E-2</c:v>
                </c:pt>
                <c:pt idx="1432" formatCode="0%">
                  <c:v>5.3309983689424105E-3</c:v>
                </c:pt>
                <c:pt idx="1433" formatCode="0%">
                  <c:v>8.9270960777668613E-3</c:v>
                </c:pt>
                <c:pt idx="1434" formatCode="0%">
                  <c:v>6.0641517788396684E-3</c:v>
                </c:pt>
                <c:pt idx="1437" formatCode="0%">
                  <c:v>-9.5857872852060082E-3</c:v>
                </c:pt>
                <c:pt idx="1438" formatCode="0%">
                  <c:v>-1.4093759353151176E-2</c:v>
                </c:pt>
                <c:pt idx="1439" formatCode="0%">
                  <c:v>-5.0243859930105585E-3</c:v>
                </c:pt>
                <c:pt idx="1440" formatCode="0%">
                  <c:v>5.059063115229398E-3</c:v>
                </c:pt>
                <c:pt idx="1441" formatCode="0%">
                  <c:v>1.2975410533480879E-2</c:v>
                </c:pt>
                <c:pt idx="1442" formatCode="0%">
                  <c:v>3.749723959221124E-2</c:v>
                </c:pt>
                <c:pt idx="1443" formatCode="0%">
                  <c:v>8.1131776805644616E-3</c:v>
                </c:pt>
                <c:pt idx="1446" formatCode="0%">
                  <c:v>-2.4490314055511209E-2</c:v>
                </c:pt>
                <c:pt idx="1447" formatCode="0%">
                  <c:v>-1.7657531536014168E-2</c:v>
                </c:pt>
                <c:pt idx="1448" formatCode="0%">
                  <c:v>-8.6017368416242482E-3</c:v>
                </c:pt>
                <c:pt idx="1449" formatCode="0%">
                  <c:v>-1.9351089158413406E-2</c:v>
                </c:pt>
                <c:pt idx="1450" formatCode="0%">
                  <c:v>-1.0629297331964898E-2</c:v>
                </c:pt>
                <c:pt idx="1451" formatCode="0%">
                  <c:v>-8.7160861885133625E-3</c:v>
                </c:pt>
                <c:pt idx="1452" formatCode="0%">
                  <c:v>-7.0284375728220643E-3</c:v>
                </c:pt>
                <c:pt idx="1454" formatCode="0%">
                  <c:v>1.2476697204282553E-2</c:v>
                </c:pt>
                <c:pt idx="1455" formatCode="0%">
                  <c:v>1.6595692471093642E-2</c:v>
                </c:pt>
                <c:pt idx="1456" formatCode="0%">
                  <c:v>2.9443386864787938E-2</c:v>
                </c:pt>
                <c:pt idx="1457" formatCode="0%">
                  <c:v>2.1777858706089614E-2</c:v>
                </c:pt>
                <c:pt idx="1458" formatCode="0%">
                  <c:v>1.0460418763577707E-2</c:v>
                </c:pt>
                <c:pt idx="1460" formatCode="0%">
                  <c:v>-1.6558009528017406E-2</c:v>
                </c:pt>
                <c:pt idx="1461" formatCode="0%">
                  <c:v>-1.0294451803184838E-2</c:v>
                </c:pt>
                <c:pt idx="1463" formatCode="0%">
                  <c:v>7.2629864666457766E-3</c:v>
                </c:pt>
                <c:pt idx="1464" formatCode="0%">
                  <c:v>6.895732711537806E-3</c:v>
                </c:pt>
                <c:pt idx="1465" formatCode="0%">
                  <c:v>-3.0320724940851064E-2</c:v>
                </c:pt>
                <c:pt idx="1466" formatCode="0%">
                  <c:v>-3.3747235476551334E-2</c:v>
                </c:pt>
                <c:pt idx="1467" formatCode="0%">
                  <c:v>-2.1436563433267032E-2</c:v>
                </c:pt>
                <c:pt idx="1468" formatCode="0%">
                  <c:v>-2.5405078515818462E-2</c:v>
                </c:pt>
                <c:pt idx="1472" formatCode="0%">
                  <c:v>-7.9804767224013733E-3</c:v>
                </c:pt>
                <c:pt idx="1473" formatCode="0%">
                  <c:v>-5.1616957457108767E-3</c:v>
                </c:pt>
                <c:pt idx="1474" formatCode="0%">
                  <c:v>-1.9435433898434148E-2</c:v>
                </c:pt>
                <c:pt idx="1477" formatCode="0%">
                  <c:v>-2.5158435866792853E-2</c:v>
                </c:pt>
                <c:pt idx="1478" formatCode="0%">
                  <c:v>-2.8585265888816987E-2</c:v>
                </c:pt>
                <c:pt idx="1479" formatCode="0%">
                  <c:v>-4.9944840438311912E-2</c:v>
                </c:pt>
                <c:pt idx="1480" formatCode="0%">
                  <c:v>-5.7318772694274579E-2</c:v>
                </c:pt>
                <c:pt idx="1481" formatCode="0%">
                  <c:v>-4.2258313248796683E-2</c:v>
                </c:pt>
                <c:pt idx="1482" formatCode="0%">
                  <c:v>-2.9532084106309479E-2</c:v>
                </c:pt>
                <c:pt idx="1483" formatCode="0%">
                  <c:v>-2.0660824397716677E-2</c:v>
                </c:pt>
                <c:pt idx="1485" formatCode="0%">
                  <c:v>-6.0139105521557551E-3</c:v>
                </c:pt>
                <c:pt idx="1486" formatCode="0%">
                  <c:v>-6.7335681267542023E-3</c:v>
                </c:pt>
                <c:pt idx="1491" formatCode="0%">
                  <c:v>-5.0806128752474613E-3</c:v>
                </c:pt>
                <c:pt idx="1492" formatCode="0%">
                  <c:v>-1.5858266558711694E-2</c:v>
                </c:pt>
                <c:pt idx="1493" formatCode="0%">
                  <c:v>-1.5628169590876931E-2</c:v>
                </c:pt>
                <c:pt idx="1494" formatCode="0%">
                  <c:v>-1.6340841101361119E-2</c:v>
                </c:pt>
                <c:pt idx="1495" formatCode="0%">
                  <c:v>-1.6893552175419563E-2</c:v>
                </c:pt>
                <c:pt idx="1496" formatCode="0%">
                  <c:v>-1.4724406593000106E-2</c:v>
                </c:pt>
                <c:pt idx="1497" formatCode="0%">
                  <c:v>-1.6658969262336096E-2</c:v>
                </c:pt>
                <c:pt idx="1498" formatCode="0%">
                  <c:v>-1.7675815477010786E-2</c:v>
                </c:pt>
                <c:pt idx="1499" formatCode="0%">
                  <c:v>-1.4462790451456322E-2</c:v>
                </c:pt>
                <c:pt idx="1500" formatCode="0%">
                  <c:v>-1.0402140307391391E-2</c:v>
                </c:pt>
                <c:pt idx="1502" formatCode="0%">
                  <c:v>7.7375329765596241E-3</c:v>
                </c:pt>
                <c:pt idx="1503" formatCode="0%">
                  <c:v>-1.6309830415971286E-2</c:v>
                </c:pt>
                <c:pt idx="1505" formatCode="0%">
                  <c:v>-1.9906162647946084E-2</c:v>
                </c:pt>
                <c:pt idx="1506" formatCode="0%">
                  <c:v>-1.1392600210293573E-2</c:v>
                </c:pt>
                <c:pt idx="1507" formatCode="0%">
                  <c:v>5.050275902232752E-3</c:v>
                </c:pt>
                <c:pt idx="1508" formatCode="0%">
                  <c:v>-7.5698078187172117E-3</c:v>
                </c:pt>
                <c:pt idx="1509" formatCode="0%">
                  <c:v>-1.6511539615432141E-2</c:v>
                </c:pt>
                <c:pt idx="1510" formatCode="0%">
                  <c:v>-1.5692097979685751E-2</c:v>
                </c:pt>
                <c:pt idx="1511" formatCode="0%">
                  <c:v>-3.2610363211284986E-2</c:v>
                </c:pt>
                <c:pt idx="1512" formatCode="0%">
                  <c:v>-5.4437177131625401E-2</c:v>
                </c:pt>
                <c:pt idx="1513" formatCode="0%">
                  <c:v>-4.7706341493996975E-2</c:v>
                </c:pt>
                <c:pt idx="1514" formatCode="0%">
                  <c:v>-4.4240750545137493E-2</c:v>
                </c:pt>
                <c:pt idx="1515" formatCode="0%">
                  <c:v>-1.0990075721588723E-2</c:v>
                </c:pt>
                <c:pt idx="1516" formatCode="0%">
                  <c:v>-1.4088009892393302E-2</c:v>
                </c:pt>
                <c:pt idx="1517" formatCode="0%">
                  <c:v>-1.4047212915576006E-2</c:v>
                </c:pt>
                <c:pt idx="1518" formatCode="0%">
                  <c:v>-1.2031540290514361E-2</c:v>
                </c:pt>
                <c:pt idx="1519" formatCode="0%">
                  <c:v>-1.188035016224827E-2</c:v>
                </c:pt>
                <c:pt idx="1520" formatCode="0%">
                  <c:v>-1.0019527949747699E-2</c:v>
                </c:pt>
                <c:pt idx="1521" formatCode="0%">
                  <c:v>-1.0266277412218765E-2</c:v>
                </c:pt>
                <c:pt idx="1522" formatCode="0%">
                  <c:v>-1.0091094052099469E-2</c:v>
                </c:pt>
                <c:pt idx="1523" formatCode="0%">
                  <c:v>-2.0031356988913729E-2</c:v>
                </c:pt>
                <c:pt idx="1524" formatCode="0%">
                  <c:v>-2.6160185469142526E-2</c:v>
                </c:pt>
                <c:pt idx="1525" formatCode="0%">
                  <c:v>-2.8198406322883486E-2</c:v>
                </c:pt>
                <c:pt idx="1526" formatCode="0%">
                  <c:v>-2.8201809750677351E-2</c:v>
                </c:pt>
                <c:pt idx="1527" formatCode="0%">
                  <c:v>-2.7068141862851308E-2</c:v>
                </c:pt>
                <c:pt idx="1528" formatCode="0%">
                  <c:v>-1.1348164131948986E-2</c:v>
                </c:pt>
                <c:pt idx="1530" formatCode="0%">
                  <c:v>8.254139240360208E-3</c:v>
                </c:pt>
                <c:pt idx="1531" formatCode="0%">
                  <c:v>8.8583478000135059E-3</c:v>
                </c:pt>
                <c:pt idx="1533" formatCode="0%">
                  <c:v>5.4913418680544116E-3</c:v>
                </c:pt>
                <c:pt idx="1535" formatCode="0%">
                  <c:v>1.5175581302413801E-2</c:v>
                </c:pt>
                <c:pt idx="1536" formatCode="0%">
                  <c:v>2.1669104479994677E-2</c:v>
                </c:pt>
                <c:pt idx="1537" formatCode="0%">
                  <c:v>1.9200429599408427E-2</c:v>
                </c:pt>
                <c:pt idx="1538" formatCode="0%">
                  <c:v>1.8413303318750324E-2</c:v>
                </c:pt>
                <c:pt idx="1539" formatCode="0%">
                  <c:v>7.5771121789693094E-3</c:v>
                </c:pt>
                <c:pt idx="1541" formatCode="0%">
                  <c:v>-5.1974924233826351E-3</c:v>
                </c:pt>
                <c:pt idx="1542" formatCode="0%">
                  <c:v>-7.5604607092958388E-3</c:v>
                </c:pt>
                <c:pt idx="1544" formatCode="0%">
                  <c:v>9.9515293209520503E-3</c:v>
                </c:pt>
                <c:pt idx="1545" formatCode="0%">
                  <c:v>1.122735771910691E-2</c:v>
                </c:pt>
                <c:pt idx="1546" formatCode="0%">
                  <c:v>9.9432841167712491E-3</c:v>
                </c:pt>
                <c:pt idx="1547" formatCode="0%">
                  <c:v>8.9739049446781894E-3</c:v>
                </c:pt>
                <c:pt idx="1548" formatCode="0%">
                  <c:v>1.0906935480402849E-2</c:v>
                </c:pt>
                <c:pt idx="1549" formatCode="0%">
                  <c:v>2.3631890137985757E-2</c:v>
                </c:pt>
                <c:pt idx="1550" formatCode="0%">
                  <c:v>1.1384635253035355E-2</c:v>
                </c:pt>
                <c:pt idx="1551" formatCode="0%">
                  <c:v>1.0730417820234995E-2</c:v>
                </c:pt>
                <c:pt idx="1552" formatCode="0%">
                  <c:v>1.4003809823832647E-2</c:v>
                </c:pt>
                <c:pt idx="1553" formatCode="0%">
                  <c:v>1.055109950567866E-2</c:v>
                </c:pt>
                <c:pt idx="1554" formatCode="0%">
                  <c:v>1.8453348027444954E-2</c:v>
                </c:pt>
                <c:pt idx="1556" formatCode="0%">
                  <c:v>2.3153421183528769E-2</c:v>
                </c:pt>
                <c:pt idx="1557" formatCode="0%">
                  <c:v>2.0047841308699636E-2</c:v>
                </c:pt>
                <c:pt idx="1559" formatCode="0%">
                  <c:v>2.5076085051233047E-2</c:v>
                </c:pt>
                <c:pt idx="1560" formatCode="0%">
                  <c:v>2.7776922400966693E-2</c:v>
                </c:pt>
                <c:pt idx="1561" formatCode="0%">
                  <c:v>2.7513161086752766E-2</c:v>
                </c:pt>
                <c:pt idx="1562" formatCode="0%">
                  <c:v>1.5501168531087314E-2</c:v>
                </c:pt>
                <c:pt idx="1563" formatCode="0%">
                  <c:v>1.2138598217945046E-2</c:v>
                </c:pt>
                <c:pt idx="1564" formatCode="0%">
                  <c:v>1.2545979561570981E-2</c:v>
                </c:pt>
                <c:pt idx="1567" formatCode="0%">
                  <c:v>5.7600361034314939E-3</c:v>
                </c:pt>
                <c:pt idx="1568" formatCode="0%">
                  <c:v>1.1708169554564021E-2</c:v>
                </c:pt>
                <c:pt idx="1569" formatCode="0%">
                  <c:v>1.4087672655263828E-2</c:v>
                </c:pt>
                <c:pt idx="1570" formatCode="0%">
                  <c:v>1.2787271934641025E-2</c:v>
                </c:pt>
                <c:pt idx="1571" formatCode="0%">
                  <c:v>1.8070869468272948E-2</c:v>
                </c:pt>
                <c:pt idx="1572" formatCode="0%">
                  <c:v>2.0832308965057902E-2</c:v>
                </c:pt>
                <c:pt idx="1573" formatCode="0%">
                  <c:v>1.8893635466581234E-2</c:v>
                </c:pt>
                <c:pt idx="1574" formatCode="0%">
                  <c:v>1.9108462971621692E-2</c:v>
                </c:pt>
                <c:pt idx="1577" formatCode="0%">
                  <c:v>-8.8985529951856913E-3</c:v>
                </c:pt>
                <c:pt idx="1580" formatCode="0%">
                  <c:v>6.8354367279165138E-3</c:v>
                </c:pt>
                <c:pt idx="1581" formatCode="0%">
                  <c:v>6.1978701570391528E-3</c:v>
                </c:pt>
                <c:pt idx="1582" formatCode="0%">
                  <c:v>8.7402532536667438E-3</c:v>
                </c:pt>
                <c:pt idx="1583" formatCode="0%">
                  <c:v>6.2424938225022651E-3</c:v>
                </c:pt>
                <c:pt idx="1584" formatCode="0%">
                  <c:v>1.3462572012314452E-2</c:v>
                </c:pt>
                <c:pt idx="1586" formatCode="0%">
                  <c:v>9.8152347804299957E-3</c:v>
                </c:pt>
                <c:pt idx="1587" formatCode="0%">
                  <c:v>1.5855321300291735E-2</c:v>
                </c:pt>
                <c:pt idx="1588" formatCode="0%">
                  <c:v>8.5109860600032627E-3</c:v>
                </c:pt>
                <c:pt idx="1589" formatCode="0%">
                  <c:v>2.1276537882171126E-2</c:v>
                </c:pt>
                <c:pt idx="1590" formatCode="0%">
                  <c:v>2.7025413238371734E-2</c:v>
                </c:pt>
                <c:pt idx="1591" formatCode="0%">
                  <c:v>3.1402752408637859E-2</c:v>
                </c:pt>
                <c:pt idx="1592" formatCode="0%">
                  <c:v>3.0816208839358636E-2</c:v>
                </c:pt>
                <c:pt idx="1593" formatCode="0%">
                  <c:v>2.1506841385793639E-2</c:v>
                </c:pt>
                <c:pt idx="1594" formatCode="0%">
                  <c:v>9.5031134544298901E-3</c:v>
                </c:pt>
                <c:pt idx="1600" formatCode="0%">
                  <c:v>-2.1111044159507299E-2</c:v>
                </c:pt>
                <c:pt idx="1601" formatCode="0%">
                  <c:v>-1.1586843370954718E-2</c:v>
                </c:pt>
                <c:pt idx="1603" formatCode="0%">
                  <c:v>7.4521837799317644E-3</c:v>
                </c:pt>
                <c:pt idx="1604" formatCode="0%">
                  <c:v>1.4677834332845705E-2</c:v>
                </c:pt>
                <c:pt idx="1610" formatCode="0%">
                  <c:v>1.3567139938538699E-2</c:v>
                </c:pt>
                <c:pt idx="1611" formatCode="0%">
                  <c:v>5.9147839691991609E-3</c:v>
                </c:pt>
                <c:pt idx="1618" formatCode="0%">
                  <c:v>7.8620042847273811E-3</c:v>
                </c:pt>
                <c:pt idx="1620" formatCode="0%">
                  <c:v>2.3967486257726271E-2</c:v>
                </c:pt>
                <c:pt idx="1621" formatCode="0%">
                  <c:v>1.8677098301669647E-2</c:v>
                </c:pt>
                <c:pt idx="1623" formatCode="0%">
                  <c:v>2.3603491018433707E-2</c:v>
                </c:pt>
                <c:pt idx="1624" formatCode="0%">
                  <c:v>1.773322099599384E-2</c:v>
                </c:pt>
                <c:pt idx="1625" formatCode="0%">
                  <c:v>1.7221150668434267E-2</c:v>
                </c:pt>
                <c:pt idx="1626" formatCode="0%">
                  <c:v>2.1989031222916865E-2</c:v>
                </c:pt>
                <c:pt idx="1627" formatCode="0%">
                  <c:v>1.8475521463644812E-2</c:v>
                </c:pt>
                <c:pt idx="1628" formatCode="0%">
                  <c:v>2.1301331556738475E-2</c:v>
                </c:pt>
                <c:pt idx="1629" formatCode="0%">
                  <c:v>2.2847670556399399E-2</c:v>
                </c:pt>
                <c:pt idx="1630" formatCode="0%">
                  <c:v>1.9430232736122714E-2</c:v>
                </c:pt>
                <c:pt idx="1631" formatCode="0%">
                  <c:v>2.0890623747304989E-2</c:v>
                </c:pt>
                <c:pt idx="1632" formatCode="0%">
                  <c:v>1.5615319241170694E-2</c:v>
                </c:pt>
                <c:pt idx="1633" formatCode="0%">
                  <c:v>1.7545688619536121E-2</c:v>
                </c:pt>
                <c:pt idx="1634" formatCode="0%">
                  <c:v>7.2564031979717924E-3</c:v>
                </c:pt>
                <c:pt idx="1635" formatCode="0%">
                  <c:v>1.2660562847077355E-2</c:v>
                </c:pt>
                <c:pt idx="1637" formatCode="0%">
                  <c:v>1.4040754376938025E-2</c:v>
                </c:pt>
                <c:pt idx="1638" formatCode="0%">
                  <c:v>1.654114870304161E-2</c:v>
                </c:pt>
                <c:pt idx="1639" formatCode="0%">
                  <c:v>2.0855914189843203E-2</c:v>
                </c:pt>
                <c:pt idx="1641" formatCode="0%">
                  <c:v>2.3038835021739829E-2</c:v>
                </c:pt>
                <c:pt idx="1642" formatCode="0%">
                  <c:v>3.2968643656365045E-2</c:v>
                </c:pt>
                <c:pt idx="1643" formatCode="0%">
                  <c:v>2.5008661767458539E-2</c:v>
                </c:pt>
                <c:pt idx="1644" formatCode="0%">
                  <c:v>3.3757588102590927E-2</c:v>
                </c:pt>
                <c:pt idx="1645" formatCode="0%">
                  <c:v>3.7458390456729135E-2</c:v>
                </c:pt>
                <c:pt idx="1646" formatCode="0%">
                  <c:v>3.9873562997800441E-2</c:v>
                </c:pt>
                <c:pt idx="1647" formatCode="0%">
                  <c:v>4.8195701362709398E-2</c:v>
                </c:pt>
                <c:pt idx="1648" formatCode="0%">
                  <c:v>4.0814160870769271E-2</c:v>
                </c:pt>
                <c:pt idx="1649" formatCode="0%">
                  <c:v>3.974096664307878E-2</c:v>
                </c:pt>
                <c:pt idx="1651" formatCode="0%">
                  <c:v>4.3132274774345426E-2</c:v>
                </c:pt>
                <c:pt idx="1652" formatCode="0%">
                  <c:v>3.9866415041199768E-2</c:v>
                </c:pt>
                <c:pt idx="1653" formatCode="0%">
                  <c:v>4.6034296913092784E-2</c:v>
                </c:pt>
                <c:pt idx="1655" formatCode="0%">
                  <c:v>4.2197201247632432E-2</c:v>
                </c:pt>
                <c:pt idx="1657" formatCode="0%">
                  <c:v>6.0589492340091478E-2</c:v>
                </c:pt>
                <c:pt idx="1658" formatCode="0%">
                  <c:v>5.8238984650985481E-2</c:v>
                </c:pt>
                <c:pt idx="1660" formatCode="0%">
                  <c:v>6.8792664034653436E-2</c:v>
                </c:pt>
                <c:pt idx="1661" formatCode="0%">
                  <c:v>6.3970968084705315E-2</c:v>
                </c:pt>
                <c:pt idx="1662" formatCode="0%">
                  <c:v>6.4604948471926327E-2</c:v>
                </c:pt>
                <c:pt idx="1664" formatCode="0%">
                  <c:v>5.7071687957706667E-2</c:v>
                </c:pt>
                <c:pt idx="1669" formatCode="0%">
                  <c:v>7.1309582636455621E-2</c:v>
                </c:pt>
                <c:pt idx="1670" formatCode="0%">
                  <c:v>7.7161978464690931E-2</c:v>
                </c:pt>
                <c:pt idx="1671" formatCode="0%">
                  <c:v>7.6304720391026926E-2</c:v>
                </c:pt>
                <c:pt idx="1672" formatCode="0%">
                  <c:v>7.4022720232675532E-2</c:v>
                </c:pt>
                <c:pt idx="1673" formatCode="0%">
                  <c:v>6.0633164083771257E-2</c:v>
                </c:pt>
                <c:pt idx="1674" formatCode="0%">
                  <c:v>5.4214889616539225E-2</c:v>
                </c:pt>
                <c:pt idx="1675" formatCode="0%">
                  <c:v>5.6599188685109644E-2</c:v>
                </c:pt>
                <c:pt idx="1676" formatCode="0%">
                  <c:v>5.3554342801653103E-2</c:v>
                </c:pt>
                <c:pt idx="1677" formatCode="0%">
                  <c:v>5.3692525331452405E-2</c:v>
                </c:pt>
                <c:pt idx="1678" formatCode="0%">
                  <c:v>4.8788958663093684E-2</c:v>
                </c:pt>
                <c:pt idx="1679" formatCode="0%">
                  <c:v>6.9048867952349491E-2</c:v>
                </c:pt>
                <c:pt idx="1680" formatCode="0%">
                  <c:v>6.0827949390411945E-2</c:v>
                </c:pt>
                <c:pt idx="1681" formatCode="0%">
                  <c:v>5.8340402215613568E-2</c:v>
                </c:pt>
                <c:pt idx="1682" formatCode="0%">
                  <c:v>5.3141894641358559E-2</c:v>
                </c:pt>
                <c:pt idx="1683" formatCode="0%">
                  <c:v>5.634989785277069E-2</c:v>
                </c:pt>
                <c:pt idx="1684" formatCode="0%">
                  <c:v>5.6793032656234636E-2</c:v>
                </c:pt>
                <c:pt idx="1685" formatCode="0%">
                  <c:v>5.2095403760391457E-2</c:v>
                </c:pt>
                <c:pt idx="1686" formatCode="0%">
                  <c:v>6.2561087587096442E-2</c:v>
                </c:pt>
                <c:pt idx="1687" formatCode="0%">
                  <c:v>5.9157063631220481E-2</c:v>
                </c:pt>
                <c:pt idx="1688" formatCode="0%">
                  <c:v>5.6802371022825641E-2</c:v>
                </c:pt>
                <c:pt idx="1689" formatCode="0%">
                  <c:v>5.6635866824263657E-2</c:v>
                </c:pt>
                <c:pt idx="1690" formatCode="0%">
                  <c:v>5.4054541984912288E-2</c:v>
                </c:pt>
                <c:pt idx="1691" formatCode="0%">
                  <c:v>5.4367925366795002E-2</c:v>
                </c:pt>
                <c:pt idx="1692" formatCode="0%">
                  <c:v>6.0888392288945124E-2</c:v>
                </c:pt>
                <c:pt idx="1694" formatCode="0%">
                  <c:v>8.3115941140679092E-2</c:v>
                </c:pt>
                <c:pt idx="1695" formatCode="0%">
                  <c:v>8.5667039315007854E-2</c:v>
                </c:pt>
                <c:pt idx="1697" formatCode="0%">
                  <c:v>7.5076703482907112E-2</c:v>
                </c:pt>
                <c:pt idx="1698" formatCode="0%">
                  <c:v>7.7240086652543824E-2</c:v>
                </c:pt>
                <c:pt idx="1699" formatCode="0%">
                  <c:v>7.7227993345705417E-2</c:v>
                </c:pt>
                <c:pt idx="1700" formatCode="0%">
                  <c:v>7.4918759165502502E-2</c:v>
                </c:pt>
                <c:pt idx="1701" formatCode="0%">
                  <c:v>8.7350943186543156E-2</c:v>
                </c:pt>
                <c:pt idx="1702" formatCode="0%">
                  <c:v>8.6695451175638108E-2</c:v>
                </c:pt>
                <c:pt idx="1703" formatCode="0%">
                  <c:v>9.3658668289762548E-2</c:v>
                </c:pt>
                <c:pt idx="1705" formatCode="0%">
                  <c:v>8.341441821332253E-2</c:v>
                </c:pt>
                <c:pt idx="1706" formatCode="0%">
                  <c:v>8.2596555021462473E-2</c:v>
                </c:pt>
                <c:pt idx="1707" formatCode="0%">
                  <c:v>8.4036466826879361E-2</c:v>
                </c:pt>
                <c:pt idx="1708" formatCode="0%">
                  <c:v>7.8903429429883529E-2</c:v>
                </c:pt>
                <c:pt idx="1709" formatCode="0%">
                  <c:v>8.1484480331186382E-2</c:v>
                </c:pt>
                <c:pt idx="1710" formatCode="0%">
                  <c:v>8.5086151949259656E-2</c:v>
                </c:pt>
                <c:pt idx="1711" formatCode="0%">
                  <c:v>8.2040450167076992E-2</c:v>
                </c:pt>
                <c:pt idx="1712" formatCode="0%">
                  <c:v>8.6096763121322903E-2</c:v>
                </c:pt>
                <c:pt idx="1713" formatCode="0%">
                  <c:v>8.1493360460695691E-2</c:v>
                </c:pt>
                <c:pt idx="1714" formatCode="0%">
                  <c:v>7.9074650562870094E-2</c:v>
                </c:pt>
                <c:pt idx="1715" formatCode="0%">
                  <c:v>8.5896180697582397E-2</c:v>
                </c:pt>
                <c:pt idx="1716" formatCode="0%">
                  <c:v>8.7731423433341185E-2</c:v>
                </c:pt>
                <c:pt idx="1717" formatCode="0%">
                  <c:v>8.7153997404385522E-2</c:v>
                </c:pt>
                <c:pt idx="1718" formatCode="0%">
                  <c:v>8.3747464548201672E-2</c:v>
                </c:pt>
                <c:pt idx="1719" formatCode="0%">
                  <c:v>8.6565356560552947E-2</c:v>
                </c:pt>
                <c:pt idx="1720" formatCode="0%">
                  <c:v>8.9811839098993429E-2</c:v>
                </c:pt>
                <c:pt idx="1723" formatCode="0%">
                  <c:v>8.5708691150456928E-2</c:v>
                </c:pt>
                <c:pt idx="1724" formatCode="0%">
                  <c:v>8.076782093880161E-2</c:v>
                </c:pt>
                <c:pt idx="1725" formatCode="0%">
                  <c:v>7.9451243903531865E-2</c:v>
                </c:pt>
                <c:pt idx="1726" formatCode="0%">
                  <c:v>7.7795543717112184E-2</c:v>
                </c:pt>
                <c:pt idx="1727" formatCode="0%">
                  <c:v>7.7031571908876273E-2</c:v>
                </c:pt>
                <c:pt idx="1728" formatCode="0%">
                  <c:v>9.0835584000703906E-2</c:v>
                </c:pt>
                <c:pt idx="1729" formatCode="0%">
                  <c:v>8.404057278280154E-2</c:v>
                </c:pt>
                <c:pt idx="1730" formatCode="0%">
                  <c:v>8.7292432504874493E-2</c:v>
                </c:pt>
                <c:pt idx="1731" formatCode="0%">
                  <c:v>9.3458910137854373E-2</c:v>
                </c:pt>
                <c:pt idx="1736" formatCode="0%">
                  <c:v>9.2021910740286594E-2</c:v>
                </c:pt>
                <c:pt idx="1740" formatCode="0%">
                  <c:v>7.9062974755938042E-2</c:v>
                </c:pt>
                <c:pt idx="1742" formatCode="0%">
                  <c:v>7.8288580091184432E-2</c:v>
                </c:pt>
                <c:pt idx="1744" formatCode="0%">
                  <c:v>7.839633209605211E-2</c:v>
                </c:pt>
                <c:pt idx="1745" formatCode="0%">
                  <c:v>6.9876255210280638E-2</c:v>
                </c:pt>
                <c:pt idx="1747" formatCode="0%">
                  <c:v>7.5420400033954671E-2</c:v>
                </c:pt>
                <c:pt idx="1748" formatCode="0%">
                  <c:v>7.406497176129101E-2</c:v>
                </c:pt>
                <c:pt idx="1749" formatCode="0%">
                  <c:v>7.1394396804110416E-2</c:v>
                </c:pt>
                <c:pt idx="1750" formatCode="0%">
                  <c:v>7.9048997076093322E-2</c:v>
                </c:pt>
                <c:pt idx="1751" formatCode="0%">
                  <c:v>8.0715761114482795E-2</c:v>
                </c:pt>
                <c:pt idx="1752" formatCode="0%">
                  <c:v>7.6156552176621359E-2</c:v>
                </c:pt>
                <c:pt idx="1753" formatCode="0%">
                  <c:v>8.1282893208578164E-2</c:v>
                </c:pt>
                <c:pt idx="1754" formatCode="0%">
                  <c:v>7.8391768463272754E-2</c:v>
                </c:pt>
                <c:pt idx="1755" formatCode="0%">
                  <c:v>8.0286415176868631E-2</c:v>
                </c:pt>
                <c:pt idx="1756" formatCode="0%">
                  <c:v>6.9977091170260311E-2</c:v>
                </c:pt>
                <c:pt idx="1757" formatCode="0%">
                  <c:v>6.6781190003133761E-2</c:v>
                </c:pt>
                <c:pt idx="1758" formatCode="0%">
                  <c:v>6.1545787827022538E-2</c:v>
                </c:pt>
                <c:pt idx="1760" formatCode="0%">
                  <c:v>5.53534364438154E-2</c:v>
                </c:pt>
                <c:pt idx="1761" formatCode="0%">
                  <c:v>5.4501116613051584E-2</c:v>
                </c:pt>
                <c:pt idx="1762" formatCode="0%">
                  <c:v>5.6878597096899901E-2</c:v>
                </c:pt>
                <c:pt idx="1763" formatCode="0%">
                  <c:v>5.6162567620348269E-2</c:v>
                </c:pt>
                <c:pt idx="1765" formatCode="0%">
                  <c:v>6.2582627668514607E-2</c:v>
                </c:pt>
                <c:pt idx="1766" formatCode="0%">
                  <c:v>7.4303027098394078E-2</c:v>
                </c:pt>
                <c:pt idx="1767" formatCode="0%">
                  <c:v>6.3395037375411745E-2</c:v>
                </c:pt>
                <c:pt idx="1768" formatCode="0%">
                  <c:v>6.7793394873133156E-2</c:v>
                </c:pt>
                <c:pt idx="1769" formatCode="0%">
                  <c:v>6.4098927539251033E-2</c:v>
                </c:pt>
                <c:pt idx="1770" formatCode="0%">
                  <c:v>6.4479045845563743E-2</c:v>
                </c:pt>
                <c:pt idx="1771" formatCode="0%">
                  <c:v>5.5257294470662466E-2</c:v>
                </c:pt>
                <c:pt idx="1772" formatCode="0%">
                  <c:v>5.7010015186199692E-2</c:v>
                </c:pt>
                <c:pt idx="1773" formatCode="0%">
                  <c:v>5.8129747951383724E-2</c:v>
                </c:pt>
                <c:pt idx="1774" formatCode="0%">
                  <c:v>5.6383909809359471E-2</c:v>
                </c:pt>
                <c:pt idx="1775" formatCode="0%">
                  <c:v>5.1075325752603894E-2</c:v>
                </c:pt>
                <c:pt idx="1776" formatCode="0%">
                  <c:v>4.8387923443529796E-2</c:v>
                </c:pt>
                <c:pt idx="1777" formatCode="0%">
                  <c:v>4.6845444456166466E-2</c:v>
                </c:pt>
                <c:pt idx="1778" formatCode="0%">
                  <c:v>2.3815020731953022E-2</c:v>
                </c:pt>
                <c:pt idx="1779" formatCode="0%">
                  <c:v>2.9582307154438731E-2</c:v>
                </c:pt>
                <c:pt idx="1780" formatCode="0%">
                  <c:v>2.879118055180304E-2</c:v>
                </c:pt>
                <c:pt idx="1781" formatCode="0%">
                  <c:v>2.7410703420608796E-2</c:v>
                </c:pt>
                <c:pt idx="1782" formatCode="0%">
                  <c:v>2.7906450052458249E-2</c:v>
                </c:pt>
                <c:pt idx="1783" formatCode="0%">
                  <c:v>2.8141414023860559E-2</c:v>
                </c:pt>
                <c:pt idx="1784" formatCode="0%">
                  <c:v>2.6841497891204488E-2</c:v>
                </c:pt>
                <c:pt idx="1785" formatCode="0%">
                  <c:v>2.7564114644717769E-2</c:v>
                </c:pt>
                <c:pt idx="1787" formatCode="0%">
                  <c:v>3.3405004897165864E-2</c:v>
                </c:pt>
                <c:pt idx="1788" formatCode="0%">
                  <c:v>2.7400092080356681E-2</c:v>
                </c:pt>
                <c:pt idx="1789" formatCode="0%">
                  <c:v>2.5907429389600341E-2</c:v>
                </c:pt>
                <c:pt idx="1790" formatCode="0%">
                  <c:v>2.9061877094024351E-2</c:v>
                </c:pt>
                <c:pt idx="1792" formatCode="0%">
                  <c:v>2.3547420879626219E-2</c:v>
                </c:pt>
                <c:pt idx="1793" formatCode="0%">
                  <c:v>2.3728546789893754E-2</c:v>
                </c:pt>
                <c:pt idx="1794" formatCode="0%">
                  <c:v>3.4391195106834929E-2</c:v>
                </c:pt>
                <c:pt idx="1795" formatCode="0%">
                  <c:v>3.5303694968231394E-2</c:v>
                </c:pt>
                <c:pt idx="1796" formatCode="0%">
                  <c:v>3.8382061274557046E-2</c:v>
                </c:pt>
                <c:pt idx="1797" formatCode="0%">
                  <c:v>3.7555863672719014E-2</c:v>
                </c:pt>
                <c:pt idx="1798" formatCode="0%">
                  <c:v>3.7740375849794776E-2</c:v>
                </c:pt>
                <c:pt idx="1799" formatCode="0%">
                  <c:v>3.5763989021016497E-2</c:v>
                </c:pt>
                <c:pt idx="1800" formatCode="0%">
                  <c:v>3.7175205060671991E-2</c:v>
                </c:pt>
                <c:pt idx="1801" formatCode="0%">
                  <c:v>1.7446117178041766E-2</c:v>
                </c:pt>
                <c:pt idx="1802" formatCode="0%">
                  <c:v>1.4993025830124511E-2</c:v>
                </c:pt>
                <c:pt idx="1803" formatCode="0%">
                  <c:v>1.3007852345837361E-2</c:v>
                </c:pt>
                <c:pt idx="1804" formatCode="0%">
                  <c:v>2.002076937910631E-2</c:v>
                </c:pt>
                <c:pt idx="1807" formatCode="0%">
                  <c:v>1.929323850479266E-2</c:v>
                </c:pt>
                <c:pt idx="1808" formatCode="0%">
                  <c:v>2.2306521251627204E-2</c:v>
                </c:pt>
                <c:pt idx="1810" formatCode="0%">
                  <c:v>1.5641231676391289E-2</c:v>
                </c:pt>
                <c:pt idx="1811" formatCode="0%">
                  <c:v>2.0778577815171905E-2</c:v>
                </c:pt>
                <c:pt idx="1812" formatCode="0%">
                  <c:v>2.0432700604497703E-2</c:v>
                </c:pt>
                <c:pt idx="1813" formatCode="0%">
                  <c:v>2.3799304355957999E-2</c:v>
                </c:pt>
                <c:pt idx="1814" formatCode="0%">
                  <c:v>2.0380426500459001E-2</c:v>
                </c:pt>
                <c:pt idx="1815" formatCode="0%">
                  <c:v>1.4823470279348563E-2</c:v>
                </c:pt>
                <c:pt idx="1816" formatCode="0%">
                  <c:v>2.2283516059115549E-2</c:v>
                </c:pt>
                <c:pt idx="1817" formatCode="0%">
                  <c:v>6.116728206196154E-3</c:v>
                </c:pt>
                <c:pt idx="1819" formatCode="0%">
                  <c:v>-7.4203283923468082E-3</c:v>
                </c:pt>
                <c:pt idx="1821" formatCode="0%">
                  <c:v>-6.1947817077933611E-3</c:v>
                </c:pt>
                <c:pt idx="1824" formatCode="0%">
                  <c:v>-1.3981512178524344E-2</c:v>
                </c:pt>
                <c:pt idx="1828" formatCode="0%">
                  <c:v>1.4174155395276965E-2</c:v>
                </c:pt>
                <c:pt idx="1829" formatCode="0%">
                  <c:v>1.3500740093190569E-2</c:v>
                </c:pt>
                <c:pt idx="1830" formatCode="0%">
                  <c:v>1.6190618314814512E-2</c:v>
                </c:pt>
                <c:pt idx="1831" formatCode="0%">
                  <c:v>7.9890331419700152E-3</c:v>
                </c:pt>
                <c:pt idx="1833" formatCode="0%">
                  <c:v>1.5966718998139014E-2</c:v>
                </c:pt>
                <c:pt idx="1834" formatCode="0%">
                  <c:v>9.9391860166729521E-3</c:v>
                </c:pt>
                <c:pt idx="1836" formatCode="0%">
                  <c:v>-1.1960029569787787E-2</c:v>
                </c:pt>
                <c:pt idx="1837" formatCode="0%">
                  <c:v>-7.2296992666631118E-3</c:v>
                </c:pt>
                <c:pt idx="1838" formatCode="0%">
                  <c:v>1.3998993527169016E-2</c:v>
                </c:pt>
                <c:pt idx="1839" formatCode="0%">
                  <c:v>1.771901569432182E-2</c:v>
                </c:pt>
                <c:pt idx="1840" formatCode="0%">
                  <c:v>2.5080500564615447E-2</c:v>
                </c:pt>
                <c:pt idx="1841" formatCode="0%">
                  <c:v>2.0752385839954188E-2</c:v>
                </c:pt>
                <c:pt idx="1842" formatCode="0%">
                  <c:v>2.1983846551107192E-2</c:v>
                </c:pt>
                <c:pt idx="1843" formatCode="0%">
                  <c:v>2.3748831080779929E-2</c:v>
                </c:pt>
                <c:pt idx="1844" formatCode="0%">
                  <c:v>1.7769159354745635E-2</c:v>
                </c:pt>
                <c:pt idx="1845" formatCode="0%">
                  <c:v>1.32298785812723E-2</c:v>
                </c:pt>
                <c:pt idx="1846" formatCode="0%">
                  <c:v>1.8828948588777122E-2</c:v>
                </c:pt>
                <c:pt idx="1847" formatCode="0%">
                  <c:v>1.1996927687066216E-2</c:v>
                </c:pt>
                <c:pt idx="1848" formatCode="0%">
                  <c:v>1.45970560941704E-2</c:v>
                </c:pt>
                <c:pt idx="1849" formatCode="0%">
                  <c:v>1.383056018199761E-2</c:v>
                </c:pt>
                <c:pt idx="1850" formatCode="0%">
                  <c:v>1.4079439816738398E-2</c:v>
                </c:pt>
                <c:pt idx="1851" formatCode="0%">
                  <c:v>2.3567272277303243E-2</c:v>
                </c:pt>
                <c:pt idx="1852" formatCode="0%">
                  <c:v>2.3493645028700647E-2</c:v>
                </c:pt>
                <c:pt idx="1853" formatCode="0%">
                  <c:v>3.7579155696815761E-2</c:v>
                </c:pt>
                <c:pt idx="1854" formatCode="0%">
                  <c:v>3.1870942093803846E-2</c:v>
                </c:pt>
                <c:pt idx="1859" formatCode="0%">
                  <c:v>1.7108914880523737E-2</c:v>
                </c:pt>
                <c:pt idx="1860" formatCode="0%">
                  <c:v>1.8637500125658065E-2</c:v>
                </c:pt>
                <c:pt idx="1865" formatCode="0%">
                  <c:v>1.5359585056511069E-2</c:v>
                </c:pt>
                <c:pt idx="1866" formatCode="0%">
                  <c:v>2.0296076274420035E-2</c:v>
                </c:pt>
                <c:pt idx="1867" formatCode="0%">
                  <c:v>2.8239946397693311E-2</c:v>
                </c:pt>
                <c:pt idx="1868" formatCode="0%">
                  <c:v>2.4851620621553178E-2</c:v>
                </c:pt>
                <c:pt idx="1869" formatCode="0%">
                  <c:v>2.9170126310085288E-2</c:v>
                </c:pt>
                <c:pt idx="1871" formatCode="0%">
                  <c:v>2.0265534381499792E-2</c:v>
                </c:pt>
                <c:pt idx="1872" formatCode="0%">
                  <c:v>2.0223834794937015E-2</c:v>
                </c:pt>
                <c:pt idx="1874" formatCode="0%">
                  <c:v>8.7488565661724173E-3</c:v>
                </c:pt>
                <c:pt idx="1875" formatCode="0%">
                  <c:v>9.7162666139088017E-3</c:v>
                </c:pt>
                <c:pt idx="1877" formatCode="0%">
                  <c:v>-5.6694605813078667E-3</c:v>
                </c:pt>
                <c:pt idx="1878" formatCode="0%">
                  <c:v>-9.9775232857047553E-3</c:v>
                </c:pt>
                <c:pt idx="1883" formatCode="0%">
                  <c:v>5.8301088169606993E-3</c:v>
                </c:pt>
                <c:pt idx="1888" formatCode="0%">
                  <c:v>1.5355009225622947E-2</c:v>
                </c:pt>
                <c:pt idx="1889" formatCode="0%">
                  <c:v>1.2015838317837764E-2</c:v>
                </c:pt>
                <c:pt idx="1890" formatCode="0%">
                  <c:v>1.3253382042083131E-2</c:v>
                </c:pt>
                <c:pt idx="1891" formatCode="0%">
                  <c:v>5.7507116601609514E-3</c:v>
                </c:pt>
                <c:pt idx="1897" formatCode="0%">
                  <c:v>6.2422454056338152E-3</c:v>
                </c:pt>
                <c:pt idx="1898" formatCode="0%">
                  <c:v>1.4282174263578999E-2</c:v>
                </c:pt>
                <c:pt idx="1899" formatCode="0%">
                  <c:v>1.9003085788025946E-2</c:v>
                </c:pt>
                <c:pt idx="1900" formatCode="0%">
                  <c:v>1.9323964417561408E-2</c:v>
                </c:pt>
                <c:pt idx="1902" formatCode="0%">
                  <c:v>2.4722433463769084E-2</c:v>
                </c:pt>
                <c:pt idx="1903" formatCode="0%">
                  <c:v>2.5968743027302673E-2</c:v>
                </c:pt>
                <c:pt idx="1904" formatCode="0%">
                  <c:v>3.1472327110093352E-2</c:v>
                </c:pt>
                <c:pt idx="1905" formatCode="0%">
                  <c:v>3.6685555440201009E-2</c:v>
                </c:pt>
                <c:pt idx="1906" formatCode="0%">
                  <c:v>4.0681432572697837E-2</c:v>
                </c:pt>
                <c:pt idx="1907" formatCode="0%">
                  <c:v>4.6908260785245404E-2</c:v>
                </c:pt>
                <c:pt idx="1908" formatCode="0%">
                  <c:v>5.0974442445549523E-2</c:v>
                </c:pt>
                <c:pt idx="1909" formatCode="0%">
                  <c:v>5.6330845191355547E-2</c:v>
                </c:pt>
                <c:pt idx="1910" formatCode="0%">
                  <c:v>6.1511936610517889E-2</c:v>
                </c:pt>
                <c:pt idx="1911" formatCode="0%">
                  <c:v>6.0483871740584061E-2</c:v>
                </c:pt>
                <c:pt idx="1912" formatCode="0%">
                  <c:v>6.1416426379061445E-2</c:v>
                </c:pt>
                <c:pt idx="1913" formatCode="0%">
                  <c:v>5.8089154429268861E-2</c:v>
                </c:pt>
                <c:pt idx="1914" formatCode="0%">
                  <c:v>4.5887382740667865E-2</c:v>
                </c:pt>
                <c:pt idx="1915" formatCode="0%">
                  <c:v>4.4073688764759353E-2</c:v>
                </c:pt>
                <c:pt idx="1917" formatCode="0%">
                  <c:v>3.1169006279844182E-2</c:v>
                </c:pt>
                <c:pt idx="1918" formatCode="0%">
                  <c:v>3.5751248174660445E-2</c:v>
                </c:pt>
                <c:pt idx="1919" formatCode="0%">
                  <c:v>3.174278177776501E-2</c:v>
                </c:pt>
                <c:pt idx="1920" formatCode="0%">
                  <c:v>2.0238109692009013E-2</c:v>
                </c:pt>
                <c:pt idx="1921" formatCode="0%">
                  <c:v>1.9749464673828921E-2</c:v>
                </c:pt>
                <c:pt idx="1922" formatCode="0%">
                  <c:v>2.6695531958150286E-2</c:v>
                </c:pt>
                <c:pt idx="1924" formatCode="0%">
                  <c:v>2.2000487271580351E-2</c:v>
                </c:pt>
                <c:pt idx="1925" formatCode="0%">
                  <c:v>3.222549643617046E-2</c:v>
                </c:pt>
                <c:pt idx="1926" formatCode="0%">
                  <c:v>3.6162843281763085E-2</c:v>
                </c:pt>
                <c:pt idx="1927" formatCode="0%">
                  <c:v>1.8863442529771568E-2</c:v>
                </c:pt>
                <c:pt idx="1928" formatCode="0%">
                  <c:v>3.3378292372570506E-2</c:v>
                </c:pt>
                <c:pt idx="1929" formatCode="0%">
                  <c:v>2.9320047342640716E-2</c:v>
                </c:pt>
                <c:pt idx="1930" formatCode="0%">
                  <c:v>2.991047167098497E-2</c:v>
                </c:pt>
                <c:pt idx="1931" formatCode="0%">
                  <c:v>3.3053217351578096E-2</c:v>
                </c:pt>
                <c:pt idx="1932" formatCode="0%">
                  <c:v>3.3337876602919696E-2</c:v>
                </c:pt>
                <c:pt idx="1933" formatCode="0%">
                  <c:v>2.4287156448358427E-2</c:v>
                </c:pt>
                <c:pt idx="1934" formatCode="0%">
                  <c:v>2.572885281775409E-2</c:v>
                </c:pt>
                <c:pt idx="1935" formatCode="0%">
                  <c:v>3.0779848059708938E-2</c:v>
                </c:pt>
                <c:pt idx="1936" formatCode="0%">
                  <c:v>3.0714440596209418E-2</c:v>
                </c:pt>
                <c:pt idx="1937" formatCode="0%">
                  <c:v>3.8668745883577382E-2</c:v>
                </c:pt>
                <c:pt idx="1938" formatCode="0%">
                  <c:v>3.4918481034632909E-2</c:v>
                </c:pt>
                <c:pt idx="1939" formatCode="0%">
                  <c:v>3.2412688993832928E-2</c:v>
                </c:pt>
                <c:pt idx="1940" formatCode="0%">
                  <c:v>4.0946763640314111E-2</c:v>
                </c:pt>
                <c:pt idx="1941" formatCode="0%">
                  <c:v>3.42016624223642E-2</c:v>
                </c:pt>
                <c:pt idx="1942" formatCode="0%">
                  <c:v>4.0781332220894619E-2</c:v>
                </c:pt>
                <c:pt idx="1943" formatCode="0%">
                  <c:v>4.6016067994339237E-2</c:v>
                </c:pt>
                <c:pt idx="1944" formatCode="0%">
                  <c:v>4.0727736179302552E-2</c:v>
                </c:pt>
                <c:pt idx="1945" formatCode="0%">
                  <c:v>3.8875061404645833E-2</c:v>
                </c:pt>
                <c:pt idx="1946" formatCode="0%">
                  <c:v>3.5427730208066104E-2</c:v>
                </c:pt>
                <c:pt idx="1947" formatCode="0%">
                  <c:v>3.5382798008451281E-2</c:v>
                </c:pt>
                <c:pt idx="1948" formatCode="0%">
                  <c:v>2.5772817555964497E-2</c:v>
                </c:pt>
                <c:pt idx="1949" formatCode="0%">
                  <c:v>2.9139806474118214E-2</c:v>
                </c:pt>
                <c:pt idx="1950" formatCode="0%">
                  <c:v>2.4889507453885656E-2</c:v>
                </c:pt>
                <c:pt idx="1951" formatCode="0%">
                  <c:v>1.2097936732637314E-2</c:v>
                </c:pt>
                <c:pt idx="1952" formatCode="0%">
                  <c:v>1.0195610039236412E-2</c:v>
                </c:pt>
                <c:pt idx="1953" formatCode="0%">
                  <c:v>1.4517068397866035E-2</c:v>
                </c:pt>
                <c:pt idx="1954" formatCode="0%">
                  <c:v>2.4897646210064687E-2</c:v>
                </c:pt>
                <c:pt idx="1955" formatCode="0%">
                  <c:v>2.3731914412287222E-2</c:v>
                </c:pt>
                <c:pt idx="1957" formatCode="0%">
                  <c:v>4.1891536566790837E-2</c:v>
                </c:pt>
                <c:pt idx="1958" formatCode="0%">
                  <c:v>4.6762513313736612E-2</c:v>
                </c:pt>
                <c:pt idx="1959" formatCode="0%">
                  <c:v>4.072054137610203E-2</c:v>
                </c:pt>
                <c:pt idx="1960" formatCode="0%">
                  <c:v>4.2109053209147769E-2</c:v>
                </c:pt>
                <c:pt idx="1961" formatCode="0%">
                  <c:v>4.1853099364970135E-2</c:v>
                </c:pt>
                <c:pt idx="1962" formatCode="0%">
                  <c:v>3.9361360919527778E-2</c:v>
                </c:pt>
                <c:pt idx="1963" formatCode="0%">
                  <c:v>3.6409885188628553E-2</c:v>
                </c:pt>
                <c:pt idx="1964" formatCode="0%">
                  <c:v>4.0473190736015609E-2</c:v>
                </c:pt>
                <c:pt idx="1965" formatCode="0%">
                  <c:v>3.1537069539988694E-2</c:v>
                </c:pt>
                <c:pt idx="1966" formatCode="0%">
                  <c:v>2.1242357901731693E-2</c:v>
                </c:pt>
                <c:pt idx="1967" formatCode="0%">
                  <c:v>3.3641431672326076E-2</c:v>
                </c:pt>
                <c:pt idx="1968" formatCode="0%">
                  <c:v>3.6527946850881142E-2</c:v>
                </c:pt>
                <c:pt idx="1969" formatCode="0%">
                  <c:v>2.6739035871523285E-2</c:v>
                </c:pt>
                <c:pt idx="1970" formatCode="0%">
                  <c:v>3.5397458449754095E-2</c:v>
                </c:pt>
                <c:pt idx="1971" formatCode="0%">
                  <c:v>2.8962893028473664E-2</c:v>
                </c:pt>
                <c:pt idx="1972" formatCode="0%">
                  <c:v>1.6032246671823923E-2</c:v>
                </c:pt>
                <c:pt idx="1973" formatCode="0%">
                  <c:v>1.310017323179734E-2</c:v>
                </c:pt>
                <c:pt idx="1974" formatCode="0%">
                  <c:v>5.148424578509038E-3</c:v>
                </c:pt>
                <c:pt idx="1975" formatCode="0%">
                  <c:v>-5.4421040787644434E-3</c:v>
                </c:pt>
                <c:pt idx="1977" formatCode="0%">
                  <c:v>-1.5322015825361182E-2</c:v>
                </c:pt>
                <c:pt idx="1978" formatCode="0%">
                  <c:v>-2.0727900492092485E-2</c:v>
                </c:pt>
                <c:pt idx="1979" formatCode="0%">
                  <c:v>-1.6777565095408939E-2</c:v>
                </c:pt>
                <c:pt idx="1980" formatCode="0%">
                  <c:v>-2.0429582164370973E-2</c:v>
                </c:pt>
                <c:pt idx="1982" formatCode="0%">
                  <c:v>-7.5689329124985676E-3</c:v>
                </c:pt>
                <c:pt idx="1986" formatCode="0%">
                  <c:v>-1.2852099025211628E-2</c:v>
                </c:pt>
                <c:pt idx="1987" formatCode="0%">
                  <c:v>1.6983619736081926E-2</c:v>
                </c:pt>
                <c:pt idx="1988" formatCode="0%">
                  <c:v>2.1288562372304098E-2</c:v>
                </c:pt>
                <c:pt idx="1989" formatCode="0%">
                  <c:v>1.8465813521083448E-2</c:v>
                </c:pt>
                <c:pt idx="1990" formatCode="0%">
                  <c:v>1.5693642548452482E-2</c:v>
                </c:pt>
                <c:pt idx="1991" formatCode="0%">
                  <c:v>8.8223809351660083E-3</c:v>
                </c:pt>
                <c:pt idx="1992" formatCode="0%">
                  <c:v>1.1848440987264161E-2</c:v>
                </c:pt>
                <c:pt idx="1993" formatCode="0%">
                  <c:v>1.1500667674767347E-2</c:v>
                </c:pt>
                <c:pt idx="1994" formatCode="0%">
                  <c:v>2.0456283417658771E-2</c:v>
                </c:pt>
                <c:pt idx="1995" formatCode="0%">
                  <c:v>2.0306467964466487E-2</c:v>
                </c:pt>
                <c:pt idx="1996" formatCode="0%">
                  <c:v>1.4039925337888236E-2</c:v>
                </c:pt>
                <c:pt idx="1997" formatCode="0%">
                  <c:v>1.1301236155757545E-2</c:v>
                </c:pt>
                <c:pt idx="1998" formatCode="0%">
                  <c:v>1.4731675329738245E-2</c:v>
                </c:pt>
                <c:pt idx="1999" formatCode="0%">
                  <c:v>2.0459205612197141E-2</c:v>
                </c:pt>
                <c:pt idx="2000" formatCode="0%">
                  <c:v>3.5653965043371545E-2</c:v>
                </c:pt>
                <c:pt idx="2001" formatCode="0%">
                  <c:v>2.9650763617246095E-2</c:v>
                </c:pt>
                <c:pt idx="2002" formatCode="0%">
                  <c:v>3.1983472250590263E-2</c:v>
                </c:pt>
                <c:pt idx="2003" formatCode="0%">
                  <c:v>2.4433964044891593E-2</c:v>
                </c:pt>
                <c:pt idx="2004" formatCode="0%">
                  <c:v>1.9412100445794531E-2</c:v>
                </c:pt>
                <c:pt idx="2005" formatCode="0%">
                  <c:v>1.6859039009697194E-2</c:v>
                </c:pt>
                <c:pt idx="2006" formatCode="0%">
                  <c:v>2.3464387815286036E-2</c:v>
                </c:pt>
                <c:pt idx="2007" formatCode="0%">
                  <c:v>2.2505997375555184E-2</c:v>
                </c:pt>
                <c:pt idx="2008" formatCode="0%">
                  <c:v>2.8288991813459886E-2</c:v>
                </c:pt>
                <c:pt idx="2009" formatCode="0%">
                  <c:v>3.2183920296633715E-2</c:v>
                </c:pt>
                <c:pt idx="2010" formatCode="0%">
                  <c:v>3.0314186960515837E-2</c:v>
                </c:pt>
                <c:pt idx="2011" formatCode="0%">
                  <c:v>2.6959377582416132E-2</c:v>
                </c:pt>
                <c:pt idx="2012" formatCode="0%">
                  <c:v>2.5392757949836822E-2</c:v>
                </c:pt>
                <c:pt idx="2013" formatCode="0%">
                  <c:v>3.1345599483809369E-2</c:v>
                </c:pt>
                <c:pt idx="2014" formatCode="0%">
                  <c:v>3.7067135119274737E-2</c:v>
                </c:pt>
                <c:pt idx="2015" formatCode="0%">
                  <c:v>3.8408066531430675E-2</c:v>
                </c:pt>
                <c:pt idx="2016" formatCode="0%">
                  <c:v>4.4628759925615866E-2</c:v>
                </c:pt>
                <c:pt idx="2018" formatCode="0%">
                  <c:v>6.2739383894188289E-2</c:v>
                </c:pt>
                <c:pt idx="2019" formatCode="0%">
                  <c:v>6.2752457136147188E-2</c:v>
                </c:pt>
                <c:pt idx="2020" formatCode="0%">
                  <c:v>6.6369438311089907E-2</c:v>
                </c:pt>
                <c:pt idx="2021" formatCode="0%">
                  <c:v>6.6557717084611404E-2</c:v>
                </c:pt>
                <c:pt idx="2022" formatCode="0%">
                  <c:v>6.7041865466402978E-2</c:v>
                </c:pt>
                <c:pt idx="2023" formatCode="0%">
                  <c:v>6.2478160702539413E-2</c:v>
                </c:pt>
                <c:pt idx="2024" formatCode="0%">
                  <c:v>6.1840028639252899E-2</c:v>
                </c:pt>
                <c:pt idx="2026" formatCode="0%">
                  <c:v>6.2717748015346075E-2</c:v>
                </c:pt>
                <c:pt idx="2027" formatCode="0%">
                  <c:v>4.4634445397071017E-2</c:v>
                </c:pt>
                <c:pt idx="2028" formatCode="0%">
                  <c:v>4.4482629458361213E-2</c:v>
                </c:pt>
                <c:pt idx="2029" formatCode="0%">
                  <c:v>4.4830524829555164E-2</c:v>
                </c:pt>
                <c:pt idx="2030" formatCode="0%">
                  <c:v>4.7009832762275015E-2</c:v>
                </c:pt>
                <c:pt idx="2031" formatCode="0%">
                  <c:v>4.6967540741303548E-2</c:v>
                </c:pt>
                <c:pt idx="2032" formatCode="0%">
                  <c:v>3.9502345434037058E-2</c:v>
                </c:pt>
                <c:pt idx="2033" formatCode="0%">
                  <c:v>4.6911978579533699E-2</c:v>
                </c:pt>
                <c:pt idx="2034" formatCode="0%">
                  <c:v>5.1180411490903535E-2</c:v>
                </c:pt>
                <c:pt idx="2035" formatCode="0%">
                  <c:v>5.6129652064915055E-2</c:v>
                </c:pt>
                <c:pt idx="2036" formatCode="0%">
                  <c:v>5.4157444064509563E-2</c:v>
                </c:pt>
                <c:pt idx="2037" formatCode="0%">
                  <c:v>4.3658589354542719E-2</c:v>
                </c:pt>
                <c:pt idx="2038" formatCode="0%">
                  <c:v>4.4975607650368975E-2</c:v>
                </c:pt>
                <c:pt idx="2039" formatCode="0%">
                  <c:v>2.4300802566870269E-2</c:v>
                </c:pt>
                <c:pt idx="2040" formatCode="0%">
                  <c:v>3.0837807808455544E-2</c:v>
                </c:pt>
                <c:pt idx="2041" formatCode="0%">
                  <c:v>2.8686959024207332E-2</c:v>
                </c:pt>
                <c:pt idx="2042" formatCode="0%">
                  <c:v>2.9870602026428394E-2</c:v>
                </c:pt>
                <c:pt idx="2044" formatCode="0%">
                  <c:v>9.9857978174544074E-3</c:v>
                </c:pt>
                <c:pt idx="2045" formatCode="0%">
                  <c:v>9.5000337886395718E-3</c:v>
                </c:pt>
                <c:pt idx="2046" formatCode="0%">
                  <c:v>2.0072558072579863E-2</c:v>
                </c:pt>
                <c:pt idx="2047" formatCode="0%">
                  <c:v>2.3607663002116221E-2</c:v>
                </c:pt>
                <c:pt idx="2048" formatCode="0%">
                  <c:v>3.0338850587124357E-2</c:v>
                </c:pt>
                <c:pt idx="2049" formatCode="0%">
                  <c:v>2.5358741880816577E-2</c:v>
                </c:pt>
                <c:pt idx="2050" formatCode="0%">
                  <c:v>3.665604205328233E-2</c:v>
                </c:pt>
                <c:pt idx="2052" formatCode="0%">
                  <c:v>2.5724764909526469E-2</c:v>
                </c:pt>
                <c:pt idx="2053" formatCode="0%">
                  <c:v>3.4379132528823936E-2</c:v>
                </c:pt>
                <c:pt idx="2054" formatCode="0%">
                  <c:v>3.4396750826480672E-2</c:v>
                </c:pt>
                <c:pt idx="2055" formatCode="0%">
                  <c:v>2.9866385088093056E-2</c:v>
                </c:pt>
                <c:pt idx="2056" formatCode="0%">
                  <c:v>2.6310059819592568E-2</c:v>
                </c:pt>
                <c:pt idx="2057" formatCode="0%">
                  <c:v>3.4961469459537625E-2</c:v>
                </c:pt>
                <c:pt idx="2058" formatCode="0%">
                  <c:v>3.6671383380462205E-2</c:v>
                </c:pt>
                <c:pt idx="2059" formatCode="0%">
                  <c:v>3.1399832136242249E-2</c:v>
                </c:pt>
                <c:pt idx="2060" formatCode="0%">
                  <c:v>5.2413283028182892E-2</c:v>
                </c:pt>
                <c:pt idx="2061" formatCode="0%">
                  <c:v>6.3508241892923881E-2</c:v>
                </c:pt>
                <c:pt idx="2064" formatCode="0%">
                  <c:v>7.3368743273629966E-2</c:v>
                </c:pt>
                <c:pt idx="2065" formatCode="0%">
                  <c:v>7.7164813054093798E-2</c:v>
                </c:pt>
                <c:pt idx="2066" formatCode="0%">
                  <c:v>6.7231546051068597E-2</c:v>
                </c:pt>
                <c:pt idx="2067" formatCode="0%">
                  <c:v>6.912445871428044E-2</c:v>
                </c:pt>
                <c:pt idx="2068" formatCode="0%">
                  <c:v>6.9417367197043847E-2</c:v>
                </c:pt>
                <c:pt idx="2069" formatCode="0%">
                  <c:v>5.5186980057289489E-2</c:v>
                </c:pt>
                <c:pt idx="2070" formatCode="0%">
                  <c:v>4.6770483029610822E-2</c:v>
                </c:pt>
                <c:pt idx="2071" formatCode="0%">
                  <c:v>5.0392394876435334E-2</c:v>
                </c:pt>
                <c:pt idx="2072" formatCode="0%">
                  <c:v>4.0531288424053014E-2</c:v>
                </c:pt>
                <c:pt idx="2073" formatCode="0%">
                  <c:v>5.2538551855838868E-2</c:v>
                </c:pt>
                <c:pt idx="2075" formatCode="0%">
                  <c:v>3.9839710853030057E-2</c:v>
                </c:pt>
                <c:pt idx="2076" formatCode="0%">
                  <c:v>3.1062209977878098E-2</c:v>
                </c:pt>
                <c:pt idx="2077" formatCode="0%">
                  <c:v>1.5919906208290348E-2</c:v>
                </c:pt>
                <c:pt idx="2078" formatCode="0%">
                  <c:v>1.8946881096474914E-2</c:v>
                </c:pt>
                <c:pt idx="2079" formatCode="0%">
                  <c:v>1.9192161225473816E-2</c:v>
                </c:pt>
                <c:pt idx="2081" formatCode="0%">
                  <c:v>2.9169844243419448E-2</c:v>
                </c:pt>
                <c:pt idx="2083" formatCode="0%">
                  <c:v>3.0285274888412077E-2</c:v>
                </c:pt>
                <c:pt idx="2084" formatCode="0%">
                  <c:v>1.6738592097118477E-2</c:v>
                </c:pt>
                <c:pt idx="2085" formatCode="0%">
                  <c:v>2.0767212962439972E-2</c:v>
                </c:pt>
                <c:pt idx="2086" formatCode="0%">
                  <c:v>3.6351774115889343E-2</c:v>
                </c:pt>
                <c:pt idx="2087" formatCode="0%">
                  <c:v>3.5197816563256434E-2</c:v>
                </c:pt>
                <c:pt idx="2088" formatCode="0%">
                  <c:v>4.0333046655998746E-2</c:v>
                </c:pt>
                <c:pt idx="2089" formatCode="0%">
                  <c:v>6.4352057800641849E-2</c:v>
                </c:pt>
                <c:pt idx="2090" formatCode="0%">
                  <c:v>5.9934822559549607E-2</c:v>
                </c:pt>
                <c:pt idx="2091" formatCode="0%">
                  <c:v>3.7797475879343373E-2</c:v>
                </c:pt>
                <c:pt idx="2092" formatCode="0%">
                  <c:v>3.8899023989643115E-2</c:v>
                </c:pt>
                <c:pt idx="2093" formatCode="0%">
                  <c:v>3.9576659244339549E-2</c:v>
                </c:pt>
                <c:pt idx="2094" formatCode="0%">
                  <c:v>3.2527931870856217E-2</c:v>
                </c:pt>
                <c:pt idx="2095" formatCode="0%">
                  <c:v>3.1367561757239669E-2</c:v>
                </c:pt>
                <c:pt idx="2096" formatCode="0%">
                  <c:v>2.2659108384022613E-2</c:v>
                </c:pt>
                <c:pt idx="2097" formatCode="0%">
                  <c:v>2.9929423294199294E-2</c:v>
                </c:pt>
                <c:pt idx="2098" formatCode="0%">
                  <c:v>3.0802774175959214E-2</c:v>
                </c:pt>
                <c:pt idx="2099" formatCode="0%">
                  <c:v>2.818863091261507E-2</c:v>
                </c:pt>
                <c:pt idx="2100" formatCode="0%">
                  <c:v>3.2740052911948613E-2</c:v>
                </c:pt>
                <c:pt idx="2101" formatCode="0%">
                  <c:v>4.6204410618789778E-2</c:v>
                </c:pt>
                <c:pt idx="2102" formatCode="0%">
                  <c:v>5.0802841750357521E-2</c:v>
                </c:pt>
                <c:pt idx="2103" formatCode="0%">
                  <c:v>5.6923845339271431E-2</c:v>
                </c:pt>
                <c:pt idx="2104" formatCode="0%">
                  <c:v>7.6202312596999319E-2</c:v>
                </c:pt>
                <c:pt idx="2105" formatCode="0%">
                  <c:v>7.896615136280459E-2</c:v>
                </c:pt>
                <c:pt idx="2106" formatCode="0%">
                  <c:v>7.7205839963931461E-2</c:v>
                </c:pt>
                <c:pt idx="2107" formatCode="0%">
                  <c:v>8.2143678343943954E-2</c:v>
                </c:pt>
                <c:pt idx="2108" formatCode="0%">
                  <c:v>8.2417496909627921E-2</c:v>
                </c:pt>
                <c:pt idx="2109" formatCode="0%">
                  <c:v>7.5101244740544457E-2</c:v>
                </c:pt>
                <c:pt idx="2110" formatCode="0%">
                  <c:v>6.7671142083421856E-2</c:v>
                </c:pt>
                <c:pt idx="2111" formatCode="0%">
                  <c:v>7.2607452320956792E-2</c:v>
                </c:pt>
                <c:pt idx="2112" formatCode="0%">
                  <c:v>5.9560309996486628E-2</c:v>
                </c:pt>
                <c:pt idx="2114" formatCode="0%">
                  <c:v>4.4663050983189262E-2</c:v>
                </c:pt>
                <c:pt idx="2115" formatCode="0%">
                  <c:v>4.2778212364013773E-2</c:v>
                </c:pt>
                <c:pt idx="2116" formatCode="0%">
                  <c:v>3.5688628249860299E-2</c:v>
                </c:pt>
                <c:pt idx="2117" formatCode="0%">
                  <c:v>3.6361006193511645E-2</c:v>
                </c:pt>
                <c:pt idx="2118" formatCode="0%">
                  <c:v>4.7510054097424835E-2</c:v>
                </c:pt>
                <c:pt idx="2119" formatCode="0%">
                  <c:v>6.1964391323631469E-2</c:v>
                </c:pt>
                <c:pt idx="2120" formatCode="0%">
                  <c:v>6.2878069905543801E-2</c:v>
                </c:pt>
                <c:pt idx="2122" formatCode="0%">
                  <c:v>6.3076314587758309E-2</c:v>
                </c:pt>
                <c:pt idx="2123" formatCode="0%">
                  <c:v>7.0479414684626471E-2</c:v>
                </c:pt>
                <c:pt idx="2124" formatCode="0%">
                  <c:v>8.2593173847514259E-2</c:v>
                </c:pt>
                <c:pt idx="2125" formatCode="0%">
                  <c:v>7.4024240015523768E-2</c:v>
                </c:pt>
                <c:pt idx="2130" formatCode="0%">
                  <c:v>5.5801301796237643E-2</c:v>
                </c:pt>
                <c:pt idx="2131" formatCode="0%">
                  <c:v>6.151928849260771E-2</c:v>
                </c:pt>
                <c:pt idx="2132" formatCode="0%">
                  <c:v>9.6681655394557781E-2</c:v>
                </c:pt>
                <c:pt idx="2133" formatCode="0%">
                  <c:v>7.1695950148607496E-2</c:v>
                </c:pt>
                <c:pt idx="2134" formatCode="0%">
                  <c:v>7.5265063424684212E-2</c:v>
                </c:pt>
                <c:pt idx="2135" formatCode="0%">
                  <c:v>7.3292540517555682E-2</c:v>
                </c:pt>
                <c:pt idx="2136" formatCode="0%">
                  <c:v>9.0653421452436878E-2</c:v>
                </c:pt>
                <c:pt idx="2137" formatCode="0%">
                  <c:v>8.8662717193300225E-2</c:v>
                </c:pt>
                <c:pt idx="2139" formatCode="0%">
                  <c:v>7.8815981962291282E-2</c:v>
                </c:pt>
                <c:pt idx="2140" formatCode="0%">
                  <c:v>6.8493521371746094E-2</c:v>
                </c:pt>
                <c:pt idx="2141" formatCode="0%">
                  <c:v>6.2887842108612951E-2</c:v>
                </c:pt>
                <c:pt idx="2142" formatCode="0%">
                  <c:v>7.1510527116402239E-2</c:v>
                </c:pt>
                <c:pt idx="2143" formatCode="0%">
                  <c:v>7.3106210718624262E-2</c:v>
                </c:pt>
                <c:pt idx="2144" formatCode="0%">
                  <c:v>6.3991336346508637E-2</c:v>
                </c:pt>
                <c:pt idx="2145" formatCode="0%">
                  <c:v>6.1942304335501693E-2</c:v>
                </c:pt>
                <c:pt idx="2147" formatCode="0%">
                  <c:v>6.5490002270701522E-2</c:v>
                </c:pt>
                <c:pt idx="2148" formatCode="0%">
                  <c:v>6.2489463182952669E-2</c:v>
                </c:pt>
                <c:pt idx="2149" formatCode="0%">
                  <c:v>5.8030854696100906E-2</c:v>
                </c:pt>
                <c:pt idx="2150" formatCode="0%">
                  <c:v>6.6979612569492281E-2</c:v>
                </c:pt>
                <c:pt idx="2155" formatCode="0%">
                  <c:v>8.9502343021255162E-2</c:v>
                </c:pt>
                <c:pt idx="2159" formatCode="0%">
                  <c:v>0.10956645946455999</c:v>
                </c:pt>
                <c:pt idx="2160" formatCode="0%">
                  <c:v>0.11482260212460765</c:v>
                </c:pt>
                <c:pt idx="2162" formatCode="0%">
                  <c:v>0.11753922932071528</c:v>
                </c:pt>
                <c:pt idx="2163" formatCode="0%">
                  <c:v>0.12672650606837471</c:v>
                </c:pt>
                <c:pt idx="2164" formatCode="0%">
                  <c:v>0.12397629764051296</c:v>
                </c:pt>
                <c:pt idx="2165" formatCode="0%">
                  <c:v>0.14671897158175889</c:v>
                </c:pt>
                <c:pt idx="2166" formatCode="0%">
                  <c:v>0.11487267668082908</c:v>
                </c:pt>
                <c:pt idx="2167" formatCode="0%">
                  <c:v>0.11161236105755636</c:v>
                </c:pt>
                <c:pt idx="2168" formatCode="0%">
                  <c:v>0.11199027373425505</c:v>
                </c:pt>
                <c:pt idx="2169" formatCode="0%">
                  <c:v>8.3097607095012016E-2</c:v>
                </c:pt>
                <c:pt idx="2170" formatCode="0%">
                  <c:v>9.371164107420156E-2</c:v>
                </c:pt>
                <c:pt idx="2171" formatCode="0%">
                  <c:v>8.7840693922663499E-2</c:v>
                </c:pt>
                <c:pt idx="2172" formatCode="0%">
                  <c:v>9.1065667015133175E-2</c:v>
                </c:pt>
                <c:pt idx="2173" formatCode="0%">
                  <c:v>7.2763210264693221E-2</c:v>
                </c:pt>
                <c:pt idx="2175" formatCode="0%">
                  <c:v>9.4103729572702688E-2</c:v>
                </c:pt>
                <c:pt idx="2176" formatCode="0%">
                  <c:v>0.11114203578939033</c:v>
                </c:pt>
                <c:pt idx="2177" formatCode="0%">
                  <c:v>8.9064736760878643E-2</c:v>
                </c:pt>
                <c:pt idx="2178" formatCode="0%">
                  <c:v>9.5162710442758272E-2</c:v>
                </c:pt>
                <c:pt idx="2179" formatCode="0%">
                  <c:v>9.9846622919611119E-2</c:v>
                </c:pt>
                <c:pt idx="2180" formatCode="0%">
                  <c:v>9.1041960837206101E-2</c:v>
                </c:pt>
                <c:pt idx="2181" formatCode="0%">
                  <c:v>9.0836572048141051E-2</c:v>
                </c:pt>
                <c:pt idx="2182" formatCode="0%">
                  <c:v>9.0599550458835179E-2</c:v>
                </c:pt>
                <c:pt idx="2184" formatCode="0%">
                  <c:v>0.11417561089462376</c:v>
                </c:pt>
                <c:pt idx="2185" formatCode="0%">
                  <c:v>9.8121457186314542E-2</c:v>
                </c:pt>
                <c:pt idx="2186" formatCode="0%">
                  <c:v>8.8066947048169947E-2</c:v>
                </c:pt>
                <c:pt idx="2187" formatCode="0%">
                  <c:v>9.2458802551434141E-2</c:v>
                </c:pt>
                <c:pt idx="2188" formatCode="0%">
                  <c:v>9.8051034230890427E-2</c:v>
                </c:pt>
                <c:pt idx="2189" formatCode="0%">
                  <c:v>9.3057044433340882E-2</c:v>
                </c:pt>
                <c:pt idx="2190" formatCode="0%">
                  <c:v>7.4461729887318667E-2</c:v>
                </c:pt>
                <c:pt idx="2191" formatCode="0%">
                  <c:v>7.1647874384687033E-2</c:v>
                </c:pt>
                <c:pt idx="2193" formatCode="0%">
                  <c:v>3.4873525115446925E-2</c:v>
                </c:pt>
                <c:pt idx="2194" formatCode="0%">
                  <c:v>2.8741738432023364E-2</c:v>
                </c:pt>
                <c:pt idx="2195" formatCode="0%">
                  <c:v>3.0747712524912103E-2</c:v>
                </c:pt>
                <c:pt idx="2196" formatCode="0%">
                  <c:v>2.301436259537196E-2</c:v>
                </c:pt>
                <c:pt idx="2197" formatCode="0%">
                  <c:v>5.5345360872095612E-3</c:v>
                </c:pt>
                <c:pt idx="2198" formatCode="0%">
                  <c:v>6.2201665239698199E-3</c:v>
                </c:pt>
                <c:pt idx="2200" formatCode="0%">
                  <c:v>1.8422618557642375E-2</c:v>
                </c:pt>
                <c:pt idx="2201" formatCode="0%">
                  <c:v>2.8464634868903219E-2</c:v>
                </c:pt>
                <c:pt idx="2202" formatCode="0%">
                  <c:v>2.4934251921672573E-2</c:v>
                </c:pt>
                <c:pt idx="2203" formatCode="0%">
                  <c:v>3.2437869858721081E-2</c:v>
                </c:pt>
                <c:pt idx="2204" formatCode="0%">
                  <c:v>3.4435803725885679E-2</c:v>
                </c:pt>
                <c:pt idx="2205" formatCode="0%">
                  <c:v>2.9146182740704369E-2</c:v>
                </c:pt>
                <c:pt idx="2206" formatCode="0%">
                  <c:v>3.8068438241088597E-2</c:v>
                </c:pt>
                <c:pt idx="2208" formatCode="0%">
                  <c:v>3.0711383855821266E-2</c:v>
                </c:pt>
                <c:pt idx="2209" formatCode="0%">
                  <c:v>3.1294875008781871E-2</c:v>
                </c:pt>
                <c:pt idx="2210" formatCode="0%">
                  <c:v>3.8401808060120314E-2</c:v>
                </c:pt>
                <c:pt idx="2211" formatCode="0%">
                  <c:v>6.3172274847167129E-2</c:v>
                </c:pt>
                <c:pt idx="2212" formatCode="0%">
                  <c:v>6.6860132551170876E-2</c:v>
                </c:pt>
                <c:pt idx="2213" formatCode="0%">
                  <c:v>6.633943608577629E-2</c:v>
                </c:pt>
                <c:pt idx="2214" formatCode="0%">
                  <c:v>6.8433000171710306E-2</c:v>
                </c:pt>
                <c:pt idx="2215" formatCode="0%">
                  <c:v>6.6847232172265861E-2</c:v>
                </c:pt>
                <c:pt idx="2217" formatCode="0%">
                  <c:v>7.3876021912715376E-2</c:v>
                </c:pt>
                <c:pt idx="2218" formatCode="0%">
                  <c:v>7.4440463391981682E-2</c:v>
                </c:pt>
                <c:pt idx="2219" formatCode="0%">
                  <c:v>6.2783669747920087E-2</c:v>
                </c:pt>
                <c:pt idx="2220" formatCode="0%">
                  <c:v>5.5877428793428816E-2</c:v>
                </c:pt>
                <c:pt idx="2221" formatCode="0%">
                  <c:v>2.399762443287418E-2</c:v>
                </c:pt>
                <c:pt idx="2222" formatCode="0%">
                  <c:v>2.0591636056264722E-2</c:v>
                </c:pt>
                <c:pt idx="2223" formatCode="0%">
                  <c:v>1.46527201227928E-2</c:v>
                </c:pt>
                <c:pt idx="2224" formatCode="0%">
                  <c:v>1.9257719790234502E-2</c:v>
                </c:pt>
                <c:pt idx="2225" formatCode="0%">
                  <c:v>1.4337750282709689E-2</c:v>
                </c:pt>
                <c:pt idx="2226" formatCode="0%">
                  <c:v>6.861722429471806E-3</c:v>
                </c:pt>
                <c:pt idx="2227" formatCode="0%">
                  <c:v>8.0622184265454703E-3</c:v>
                </c:pt>
                <c:pt idx="2228" formatCode="0%">
                  <c:v>8.7102849117340203E-3</c:v>
                </c:pt>
                <c:pt idx="2229" formatCode="0%">
                  <c:v>2.1912346251652243E-2</c:v>
                </c:pt>
                <c:pt idx="2230" formatCode="0%">
                  <c:v>3.3196795928196965E-2</c:v>
                </c:pt>
                <c:pt idx="2231" formatCode="0%">
                  <c:v>2.4306893145689047E-2</c:v>
                </c:pt>
                <c:pt idx="2234" formatCode="0%">
                  <c:v>1.5909460145068229E-2</c:v>
                </c:pt>
                <c:pt idx="2235" formatCode="0%">
                  <c:v>2.0634246170191432E-2</c:v>
                </c:pt>
                <c:pt idx="2236" formatCode="0%">
                  <c:v>2.2169178436123826E-2</c:v>
                </c:pt>
                <c:pt idx="2237" formatCode="0%">
                  <c:v>1.3804804974913997E-2</c:v>
                </c:pt>
                <c:pt idx="2238" formatCode="0%">
                  <c:v>1.0378776139453786E-2</c:v>
                </c:pt>
                <c:pt idx="2240" formatCode="0%">
                  <c:v>6.1991666195763337E-3</c:v>
                </c:pt>
                <c:pt idx="2242" formatCode="0%">
                  <c:v>2.5414295871018597E-2</c:v>
                </c:pt>
                <c:pt idx="2243" formatCode="0%">
                  <c:v>3.627520597917186E-2</c:v>
                </c:pt>
                <c:pt idx="2244" formatCode="0%">
                  <c:v>4.1957077466675818E-2</c:v>
                </c:pt>
                <c:pt idx="2245" formatCode="0%">
                  <c:v>3.5901587134437078E-2</c:v>
                </c:pt>
                <c:pt idx="2246" formatCode="0%">
                  <c:v>2.7804551974388504E-2</c:v>
                </c:pt>
                <c:pt idx="2247" formatCode="0%">
                  <c:v>2.5812902168759904E-2</c:v>
                </c:pt>
                <c:pt idx="2248" formatCode="0%">
                  <c:v>2.7511539192257135E-2</c:v>
                </c:pt>
                <c:pt idx="2249" formatCode="0%">
                  <c:v>2.6303073785879094E-2</c:v>
                </c:pt>
                <c:pt idx="2250" formatCode="0%">
                  <c:v>1.3309235090506926E-2</c:v>
                </c:pt>
                <c:pt idx="2251" formatCode="0%">
                  <c:v>1.2970244446135629E-2</c:v>
                </c:pt>
                <c:pt idx="2252" formatCode="0%">
                  <c:v>1.1061426190799129E-2</c:v>
                </c:pt>
                <c:pt idx="2253" formatCode="0%">
                  <c:v>1.4368443530180536E-2</c:v>
                </c:pt>
                <c:pt idx="2254" formatCode="0%">
                  <c:v>1.7321304172826589E-2</c:v>
                </c:pt>
                <c:pt idx="2255" formatCode="0%">
                  <c:v>1.616092020711982E-2</c:v>
                </c:pt>
                <c:pt idx="2256" formatCode="0%">
                  <c:v>1.4343950335685961E-2</c:v>
                </c:pt>
                <c:pt idx="2257" formatCode="0%">
                  <c:v>1.6797978128574583E-2</c:v>
                </c:pt>
                <c:pt idx="2258" formatCode="0%">
                  <c:v>9.0623647068158661E-3</c:v>
                </c:pt>
                <c:pt idx="2259" formatCode="0%">
                  <c:v>6.3755382821166591E-3</c:v>
                </c:pt>
                <c:pt idx="2261" formatCode="0%">
                  <c:v>8.299270097526899E-3</c:v>
                </c:pt>
                <c:pt idx="2264" formatCode="0%">
                  <c:v>-8.7721450641628437E-3</c:v>
                </c:pt>
                <c:pt idx="2265" formatCode="0%">
                  <c:v>-6.1809443034269674E-3</c:v>
                </c:pt>
                <c:pt idx="2268" formatCode="0%">
                  <c:v>1.798594975901726E-2</c:v>
                </c:pt>
                <c:pt idx="2269" formatCode="0%">
                  <c:v>3.226840601127072E-2</c:v>
                </c:pt>
                <c:pt idx="2270" formatCode="0%">
                  <c:v>2.862277723120514E-2</c:v>
                </c:pt>
                <c:pt idx="2271" formatCode="0%">
                  <c:v>4.2658916249940816E-2</c:v>
                </c:pt>
                <c:pt idx="2272" formatCode="0%">
                  <c:v>5.1462726650699987E-2</c:v>
                </c:pt>
                <c:pt idx="2273" formatCode="0%">
                  <c:v>4.0161451213323714E-2</c:v>
                </c:pt>
                <c:pt idx="2274" formatCode="0%">
                  <c:v>5.4386122450948156E-2</c:v>
                </c:pt>
                <c:pt idx="2275" formatCode="0%">
                  <c:v>9.806498695972321E-2</c:v>
                </c:pt>
                <c:pt idx="2276" formatCode="0%">
                  <c:v>3.1797893965224103E-2</c:v>
                </c:pt>
                <c:pt idx="2278" formatCode="0%">
                  <c:v>-6.0884300615640591E-3</c:v>
                </c:pt>
                <c:pt idx="2279" formatCode="0%">
                  <c:v>-2.4938255192822164E-2</c:v>
                </c:pt>
                <c:pt idx="2280" formatCode="0%">
                  <c:v>-1.9103466028276533E-2</c:v>
                </c:pt>
                <c:pt idx="2281" formatCode="0%">
                  <c:v>-3.9686526018813395E-2</c:v>
                </c:pt>
                <c:pt idx="2282" formatCode="0%">
                  <c:v>-3.3868036091188561E-2</c:v>
                </c:pt>
                <c:pt idx="2283" formatCode="0%">
                  <c:v>-4.2983761062287539E-2</c:v>
                </c:pt>
                <c:pt idx="2284" formatCode="0%">
                  <c:v>-7.6441685463953052E-2</c:v>
                </c:pt>
                <c:pt idx="2285" formatCode="0%">
                  <c:v>-7.3200013160808153E-2</c:v>
                </c:pt>
                <c:pt idx="2287" formatCode="0%">
                  <c:v>-4.2605190367159339E-2</c:v>
                </c:pt>
                <c:pt idx="2288" formatCode="0%">
                  <c:v>-3.1023442472738104E-2</c:v>
                </c:pt>
                <c:pt idx="2289" formatCode="0%">
                  <c:v>-2.3131555127667749E-2</c:v>
                </c:pt>
                <c:pt idx="2290" formatCode="0%">
                  <c:v>-3.3499593689282875E-2</c:v>
                </c:pt>
                <c:pt idx="2291" formatCode="0%">
                  <c:v>-4.1522112600448191E-2</c:v>
                </c:pt>
                <c:pt idx="2292" formatCode="0%">
                  <c:v>-3.6749057624517988E-2</c:v>
                </c:pt>
                <c:pt idx="2294" formatCode="0%">
                  <c:v>-1.0660441482758161E-2</c:v>
                </c:pt>
                <c:pt idx="2295" formatCode="0%">
                  <c:v>-1.5653046394788327E-2</c:v>
                </c:pt>
                <c:pt idx="2296" formatCode="0%">
                  <c:v>-3.5163382226200982E-2</c:v>
                </c:pt>
                <c:pt idx="2297" formatCode="0%">
                  <c:v>-3.6693229014164157E-2</c:v>
                </c:pt>
                <c:pt idx="2298" formatCode="0%">
                  <c:v>-4.8610953385539488E-2</c:v>
                </c:pt>
                <c:pt idx="2299" formatCode="0%">
                  <c:v>-3.9199940789967233E-2</c:v>
                </c:pt>
                <c:pt idx="2300" formatCode="0%">
                  <c:v>-3.9223592633140555E-2</c:v>
                </c:pt>
                <c:pt idx="2301" formatCode="0%">
                  <c:v>-3.9635036561528871E-2</c:v>
                </c:pt>
                <c:pt idx="2303" formatCode="0%">
                  <c:v>-2.5360023964300524E-2</c:v>
                </c:pt>
                <c:pt idx="2304" formatCode="0%">
                  <c:v>-1.4250279396602021E-2</c:v>
                </c:pt>
                <c:pt idx="2306" formatCode="0%">
                  <c:v>6.7601417659904984E-3</c:v>
                </c:pt>
                <c:pt idx="2307" formatCode="0%">
                  <c:v>1.5702165120314311E-2</c:v>
                </c:pt>
                <c:pt idx="2308" formatCode="0%">
                  <c:v>4.1412291822605515E-2</c:v>
                </c:pt>
                <c:pt idx="2309" formatCode="0%">
                  <c:v>3.8328943243043097E-2</c:v>
                </c:pt>
                <c:pt idx="2310" formatCode="0%">
                  <c:v>4.4368184642247302E-2</c:v>
                </c:pt>
                <c:pt idx="2312" formatCode="0%">
                  <c:v>4.6593604936933486E-2</c:v>
                </c:pt>
                <c:pt idx="2313" formatCode="0%">
                  <c:v>3.5513052014708953E-2</c:v>
                </c:pt>
                <c:pt idx="2314" formatCode="0%">
                  <c:v>3.2063244020918168E-2</c:v>
                </c:pt>
                <c:pt idx="2315" formatCode="0%">
                  <c:v>2.964965828514915E-2</c:v>
                </c:pt>
                <c:pt idx="2316" formatCode="0%">
                  <c:v>7.4349606894895679E-3</c:v>
                </c:pt>
                <c:pt idx="2317" formatCode="0%">
                  <c:v>1.0670012623974193E-2</c:v>
                </c:pt>
                <c:pt idx="2318" formatCode="0%">
                  <c:v>9.8502946717066338E-3</c:v>
                </c:pt>
                <c:pt idx="2319" formatCode="0%">
                  <c:v>-1.0427796385575987E-2</c:v>
                </c:pt>
                <c:pt idx="2320" formatCode="0%">
                  <c:v>-1.4524802658684758E-2</c:v>
                </c:pt>
                <c:pt idx="2323" formatCode="0%">
                  <c:v>-9.9108819777366415E-3</c:v>
                </c:pt>
                <c:pt idx="2324" formatCode="0%">
                  <c:v>-2.3092135899342042E-2</c:v>
                </c:pt>
                <c:pt idx="2325" formatCode="0%">
                  <c:v>-1.8275200216483545E-2</c:v>
                </c:pt>
                <c:pt idx="2326" formatCode="0%">
                  <c:v>-2.1373665491404521E-2</c:v>
                </c:pt>
                <c:pt idx="2327" formatCode="0%">
                  <c:v>-4.334060365772445E-2</c:v>
                </c:pt>
                <c:pt idx="2328" formatCode="0%">
                  <c:v>-2.1559998808383513E-2</c:v>
                </c:pt>
                <c:pt idx="2329" formatCode="0%">
                  <c:v>-1.8553550450598515E-2</c:v>
                </c:pt>
                <c:pt idx="2330" formatCode="0%">
                  <c:v>-3.7765635006877699E-2</c:v>
                </c:pt>
                <c:pt idx="2331" formatCode="0%">
                  <c:v>-4.3885495325479147E-2</c:v>
                </c:pt>
                <c:pt idx="2332" formatCode="0%">
                  <c:v>-3.8002531178368777E-2</c:v>
                </c:pt>
                <c:pt idx="2333" formatCode="0%">
                  <c:v>-2.1980239324523164E-2</c:v>
                </c:pt>
                <c:pt idx="2334" formatCode="0%">
                  <c:v>-7.3776566658346528E-3</c:v>
                </c:pt>
                <c:pt idx="2336" formatCode="0%">
                  <c:v>9.4683076720416624E-3</c:v>
                </c:pt>
                <c:pt idx="2337" formatCode="0%">
                  <c:v>1.2040109543581895E-2</c:v>
                </c:pt>
                <c:pt idx="2338" formatCode="0%">
                  <c:v>-9.7192135537741784E-3</c:v>
                </c:pt>
                <c:pt idx="2339" formatCode="0%">
                  <c:v>-1.0682868230398527E-2</c:v>
                </c:pt>
                <c:pt idx="2340" formatCode="0%">
                  <c:v>-1.378987082625786E-2</c:v>
                </c:pt>
                <c:pt idx="2343" formatCode="0%">
                  <c:v>1.205991574988974E-2</c:v>
                </c:pt>
                <c:pt idx="2344" formatCode="0%">
                  <c:v>-5.1296147851952771E-3</c:v>
                </c:pt>
                <c:pt idx="2345" formatCode="0%">
                  <c:v>-1.4163365108359164E-2</c:v>
                </c:pt>
                <c:pt idx="2346" formatCode="0%">
                  <c:v>-1.6276372216284606E-2</c:v>
                </c:pt>
                <c:pt idx="2349" formatCode="0%">
                  <c:v>1.4774426426436685E-2</c:v>
                </c:pt>
                <c:pt idx="2350" formatCode="0%">
                  <c:v>1.5101279172671829E-2</c:v>
                </c:pt>
                <c:pt idx="2351" formatCode="0%">
                  <c:v>2.9711846237973925E-2</c:v>
                </c:pt>
                <c:pt idx="2352" formatCode="0%">
                  <c:v>3.0319394635417805E-2</c:v>
                </c:pt>
                <c:pt idx="2353" formatCode="0%">
                  <c:v>2.0597481634865557E-2</c:v>
                </c:pt>
                <c:pt idx="2354" formatCode="0%">
                  <c:v>2.826166020633767E-2</c:v>
                </c:pt>
                <c:pt idx="2355" formatCode="0%">
                  <c:v>1.4451887827670252E-2</c:v>
                </c:pt>
                <c:pt idx="2356" formatCode="0%">
                  <c:v>2.9627335121386003E-2</c:v>
                </c:pt>
                <c:pt idx="2358" formatCode="0%">
                  <c:v>3.5355359162493022E-2</c:v>
                </c:pt>
                <c:pt idx="2359" formatCode="0%">
                  <c:v>3.1255725319679926E-2</c:v>
                </c:pt>
                <c:pt idx="2360" formatCode="0%">
                  <c:v>1.1283668314035012E-2</c:v>
                </c:pt>
                <c:pt idx="2361" formatCode="0%">
                  <c:v>2.0764696207431037E-2</c:v>
                </c:pt>
                <c:pt idx="2362" formatCode="0%">
                  <c:v>1.0214742461546227E-2</c:v>
                </c:pt>
                <c:pt idx="2364" formatCode="0%">
                  <c:v>1.6542638374820277E-2</c:v>
                </c:pt>
                <c:pt idx="2365" formatCode="0%">
                  <c:v>1.3519793755651969E-2</c:v>
                </c:pt>
                <c:pt idx="2366" formatCode="0%">
                  <c:v>6.2364748472972424E-3</c:v>
                </c:pt>
                <c:pt idx="2367" formatCode="0%">
                  <c:v>-7.4869892464438856E-3</c:v>
                </c:pt>
                <c:pt idx="2368" formatCode="0%">
                  <c:v>-1.8559823299486723E-2</c:v>
                </c:pt>
                <c:pt idx="2369" formatCode="0%">
                  <c:v>-5.1382712265727335E-3</c:v>
                </c:pt>
                <c:pt idx="2370" formatCode="0%">
                  <c:v>-1.1498059695884718E-2</c:v>
                </c:pt>
                <c:pt idx="2371" formatCode="0%">
                  <c:v>-1.6835135149709027E-2</c:v>
                </c:pt>
                <c:pt idx="2372" formatCode="0%">
                  <c:v>-2.542458890942664E-2</c:v>
                </c:pt>
                <c:pt idx="2373" formatCode="0%">
                  <c:v>-7.4582071514151613E-3</c:v>
                </c:pt>
                <c:pt idx="2375" formatCode="0%">
                  <c:v>9.7380436436564355E-3</c:v>
                </c:pt>
                <c:pt idx="2376" formatCode="0%">
                  <c:v>1.3243034825174719E-2</c:v>
                </c:pt>
                <c:pt idx="2378" formatCode="0%">
                  <c:v>3.1520292346755387E-2</c:v>
                </c:pt>
                <c:pt idx="2383" formatCode="0%">
                  <c:v>1.3052522898244981E-2</c:v>
                </c:pt>
                <c:pt idx="2384" formatCode="0%">
                  <c:v>-9.1674270225207705E-3</c:v>
                </c:pt>
                <c:pt idx="2385" formatCode="0%">
                  <c:v>1.8544180798593324E-2</c:v>
                </c:pt>
                <c:pt idx="2387" formatCode="0%">
                  <c:v>-1.0462739294920281E-2</c:v>
                </c:pt>
                <c:pt idx="2388" formatCode="0%">
                  <c:v>-1.6898786016014272E-2</c:v>
                </c:pt>
                <c:pt idx="2389" formatCode="0%">
                  <c:v>2.7788883466722841E-2</c:v>
                </c:pt>
                <c:pt idx="2390" formatCode="0%">
                  <c:v>2.1682845280642349E-2</c:v>
                </c:pt>
                <c:pt idx="2391" formatCode="0%">
                  <c:v>2.0216414783962119E-2</c:v>
                </c:pt>
                <c:pt idx="2392" formatCode="0%">
                  <c:v>5.035121862590778E-2</c:v>
                </c:pt>
                <c:pt idx="2393" formatCode="0%">
                  <c:v>4.8816340819638669E-2</c:v>
                </c:pt>
                <c:pt idx="2394" formatCode="0%">
                  <c:v>6.2571006291966047E-2</c:v>
                </c:pt>
                <c:pt idx="2395" formatCode="0%">
                  <c:v>7.2073255227710922E-2</c:v>
                </c:pt>
                <c:pt idx="2396" formatCode="0%">
                  <c:v>7.1903390847315257E-2</c:v>
                </c:pt>
                <c:pt idx="2398" formatCode="0%">
                  <c:v>8.2705798370582215E-2</c:v>
                </c:pt>
                <c:pt idx="2399" formatCode="0%">
                  <c:v>8.2830127974520953E-2</c:v>
                </c:pt>
                <c:pt idx="2400" formatCode="0%">
                  <c:v>8.2990748072192366E-2</c:v>
                </c:pt>
                <c:pt idx="2402" formatCode="0%">
                  <c:v>0.10521798386521183</c:v>
                </c:pt>
                <c:pt idx="2403" formatCode="0%">
                  <c:v>0.10110257988832924</c:v>
                </c:pt>
                <c:pt idx="2404" formatCode="0%">
                  <c:v>8.942673587528864E-2</c:v>
                </c:pt>
                <c:pt idx="2405" formatCode="0%">
                  <c:v>0.10316283700614455</c:v>
                </c:pt>
                <c:pt idx="2407" formatCode="0%">
                  <c:v>0.10104001259081102</c:v>
                </c:pt>
                <c:pt idx="2408" formatCode="0%">
                  <c:v>0.11052635623576341</c:v>
                </c:pt>
                <c:pt idx="2409" formatCode="0%">
                  <c:v>0.10523836007819223</c:v>
                </c:pt>
                <c:pt idx="2411" formatCode="0%">
                  <c:v>0.10177629259851094</c:v>
                </c:pt>
                <c:pt idx="2413" formatCode="0%">
                  <c:v>9.0340724291807853E-2</c:v>
                </c:pt>
                <c:pt idx="2414" formatCode="0%">
                  <c:v>0.10250197890349352</c:v>
                </c:pt>
                <c:pt idx="2415" formatCode="0%">
                  <c:v>0.11381274847988503</c:v>
                </c:pt>
                <c:pt idx="2416" formatCode="0%">
                  <c:v>0.11656374408325762</c:v>
                </c:pt>
                <c:pt idx="2418" formatCode="0%">
                  <c:v>0.12901020468110258</c:v>
                </c:pt>
                <c:pt idx="2419" formatCode="0%">
                  <c:v>0.12943053337703858</c:v>
                </c:pt>
                <c:pt idx="2420" formatCode="0%">
                  <c:v>0.11406305364167907</c:v>
                </c:pt>
                <c:pt idx="2421" formatCode="0%">
                  <c:v>0.12140606469818579</c:v>
                </c:pt>
                <c:pt idx="2423" formatCode="0%">
                  <c:v>0.12008924733814516</c:v>
                </c:pt>
                <c:pt idx="2424" formatCode="0%">
                  <c:v>0.12803746263240806</c:v>
                </c:pt>
                <c:pt idx="2425" formatCode="0%">
                  <c:v>0.12296888494144845</c:v>
                </c:pt>
                <c:pt idx="2426" formatCode="0%">
                  <c:v>0.11808071969438749</c:v>
                </c:pt>
                <c:pt idx="2428" formatCode="0%">
                  <c:v>0.13535500337441997</c:v>
                </c:pt>
                <c:pt idx="2429" formatCode="0%">
                  <c:v>0.11633376457674362</c:v>
                </c:pt>
                <c:pt idx="2430" formatCode="0%">
                  <c:v>0.13007305757560211</c:v>
                </c:pt>
                <c:pt idx="2431" formatCode="0%">
                  <c:v>0.12670067314890876</c:v>
                </c:pt>
                <c:pt idx="2432" formatCode="0%">
                  <c:v>0.1219909868277597</c:v>
                </c:pt>
                <c:pt idx="2434" formatCode="0%">
                  <c:v>0.12142220542206386</c:v>
                </c:pt>
                <c:pt idx="2435" formatCode="0%">
                  <c:v>0.12322272821800551</c:v>
                </c:pt>
                <c:pt idx="2436" formatCode="0%">
                  <c:v>0.12359944659872546</c:v>
                </c:pt>
                <c:pt idx="2437" formatCode="0%">
                  <c:v>0.12023537278958847</c:v>
                </c:pt>
                <c:pt idx="2438" formatCode="0%">
                  <c:v>0.13795682571328058</c:v>
                </c:pt>
                <c:pt idx="2439" formatCode="0%">
                  <c:v>0.14255246486211035</c:v>
                </c:pt>
                <c:pt idx="2440" formatCode="0%">
                  <c:v>0.13735211425940783</c:v>
                </c:pt>
                <c:pt idx="2441" formatCode="0%">
                  <c:v>0.13880295089754799</c:v>
                </c:pt>
                <c:pt idx="2442" formatCode="0%">
                  <c:v>0.14426490988500831</c:v>
                </c:pt>
                <c:pt idx="2444" formatCode="0%">
                  <c:v>0.13583464454353672</c:v>
                </c:pt>
                <c:pt idx="2445" formatCode="0%">
                  <c:v>0.13296392718950259</c:v>
                </c:pt>
                <c:pt idx="2446" formatCode="0%">
                  <c:v>0.13735990383480409</c:v>
                </c:pt>
                <c:pt idx="2447" formatCode="0%">
                  <c:v>0.13363535602449181</c:v>
                </c:pt>
                <c:pt idx="2451" formatCode="0%">
                  <c:v>0.1359180128047266</c:v>
                </c:pt>
                <c:pt idx="2452" formatCode="0%">
                  <c:v>0.1388944435331102</c:v>
                </c:pt>
                <c:pt idx="2453" formatCode="0%">
                  <c:v>0.14067411253082743</c:v>
                </c:pt>
                <c:pt idx="2454" formatCode="0%">
                  <c:v>0.13983663922989745</c:v>
                </c:pt>
                <c:pt idx="2455" formatCode="0%">
                  <c:v>0.13698386165364382</c:v>
                </c:pt>
                <c:pt idx="2456" formatCode="0%">
                  <c:v>0.1369127085908092</c:v>
                </c:pt>
                <c:pt idx="2457" formatCode="0%">
                  <c:v>0.13946091138010264</c:v>
                </c:pt>
                <c:pt idx="2458" formatCode="0%">
                  <c:v>0.12649409651177612</c:v>
                </c:pt>
                <c:pt idx="2459" formatCode="0%">
                  <c:v>0.12438401151777187</c:v>
                </c:pt>
                <c:pt idx="2460" formatCode="0%">
                  <c:v>0.11650563416162668</c:v>
                </c:pt>
                <c:pt idx="2461" formatCode="0%">
                  <c:v>0.10091569783241335</c:v>
                </c:pt>
                <c:pt idx="2462" formatCode="0%">
                  <c:v>0.10128099253114459</c:v>
                </c:pt>
                <c:pt idx="2463" formatCode="0%">
                  <c:v>9.5726751229443796E-2</c:v>
                </c:pt>
                <c:pt idx="2464" formatCode="0%">
                  <c:v>6.6870030864251362E-2</c:v>
                </c:pt>
                <c:pt idx="2465" formatCode="0%">
                  <c:v>7.1963441140724699E-2</c:v>
                </c:pt>
                <c:pt idx="2466" formatCode="0%">
                  <c:v>7.5986463001044738E-2</c:v>
                </c:pt>
                <c:pt idx="2467" formatCode="0%">
                  <c:v>8.2607427762685537E-2</c:v>
                </c:pt>
                <c:pt idx="2468" formatCode="0%">
                  <c:v>7.743920037711266E-2</c:v>
                </c:pt>
                <c:pt idx="2469" formatCode="0%">
                  <c:v>6.9833725997096779E-2</c:v>
                </c:pt>
                <c:pt idx="2470" formatCode="0%">
                  <c:v>5.8443974356742423E-2</c:v>
                </c:pt>
                <c:pt idx="2471" formatCode="0%">
                  <c:v>6.2347358535337599E-2</c:v>
                </c:pt>
                <c:pt idx="2472" formatCode="0%">
                  <c:v>5.1837051082110654E-2</c:v>
                </c:pt>
                <c:pt idx="2475" formatCode="0%">
                  <c:v>6.7101222084964482E-2</c:v>
                </c:pt>
                <c:pt idx="2476" formatCode="0%">
                  <c:v>7.0936726309488773E-2</c:v>
                </c:pt>
                <c:pt idx="2477" formatCode="0%">
                  <c:v>8.1627608642121749E-2</c:v>
                </c:pt>
                <c:pt idx="2478" formatCode="0%">
                  <c:v>8.9774256701979707E-2</c:v>
                </c:pt>
                <c:pt idx="2479" formatCode="0%">
                  <c:v>8.5379580641146341E-2</c:v>
                </c:pt>
                <c:pt idx="2482" formatCode="0%">
                  <c:v>0.10090287189170792</c:v>
                </c:pt>
                <c:pt idx="2483" formatCode="0%">
                  <c:v>0.11487510978713517</c:v>
                </c:pt>
                <c:pt idx="2485" formatCode="0%">
                  <c:v>0.10226206411792396</c:v>
                </c:pt>
                <c:pt idx="2486" formatCode="0%">
                  <c:v>9.8895889541302892E-2</c:v>
                </c:pt>
                <c:pt idx="2487" formatCode="0%">
                  <c:v>9.0310705089517468E-2</c:v>
                </c:pt>
                <c:pt idx="2488" formatCode="0%">
                  <c:v>8.3231753821511947E-2</c:v>
                </c:pt>
                <c:pt idx="2489" formatCode="0%">
                  <c:v>0.10243352719677161</c:v>
                </c:pt>
                <c:pt idx="2495" formatCode="0%">
                  <c:v>0.13207795649833654</c:v>
                </c:pt>
                <c:pt idx="2497" formatCode="0%">
                  <c:v>0.13249252966686098</c:v>
                </c:pt>
                <c:pt idx="2500" formatCode="0%">
                  <c:v>0.13351930620486788</c:v>
                </c:pt>
                <c:pt idx="2502" formatCode="0%">
                  <c:v>0.13892262117938717</c:v>
                </c:pt>
                <c:pt idx="2503" formatCode="0%">
                  <c:v>0.12183575436785861</c:v>
                </c:pt>
                <c:pt idx="2508" formatCode="0%">
                  <c:v>0.14093543877498332</c:v>
                </c:pt>
                <c:pt idx="2509" formatCode="0%">
                  <c:v>0.11417615770919222</c:v>
                </c:pt>
                <c:pt idx="2510" formatCode="0%">
                  <c:v>9.3950276670683591E-2</c:v>
                </c:pt>
                <c:pt idx="2511" formatCode="0%">
                  <c:v>7.8157072358395238E-2</c:v>
                </c:pt>
                <c:pt idx="2512" formatCode="0%">
                  <c:v>7.297834133316522E-2</c:v>
                </c:pt>
                <c:pt idx="2525" formatCode="0%">
                  <c:v>0.13529847719244584</c:v>
                </c:pt>
                <c:pt idx="2526" formatCode="0%">
                  <c:v>0.13661202598551311</c:v>
                </c:pt>
                <c:pt idx="2527" formatCode="0%">
                  <c:v>0.14029978509504015</c:v>
                </c:pt>
                <c:pt idx="2528" formatCode="0%">
                  <c:v>0.13321897218644241</c:v>
                </c:pt>
                <c:pt idx="2529" formatCode="0%">
                  <c:v>0.1481509911916917</c:v>
                </c:pt>
                <c:pt idx="2530" formatCode="0%">
                  <c:v>0.15063258328692231</c:v>
                </c:pt>
                <c:pt idx="2531" formatCode="0%">
                  <c:v>0.1518212595216451</c:v>
                </c:pt>
                <c:pt idx="2532" formatCode="0%">
                  <c:v>0.1613933465286089</c:v>
                </c:pt>
                <c:pt idx="2533" formatCode="0%">
                  <c:v>0.15524583422476496</c:v>
                </c:pt>
                <c:pt idx="2534" formatCode="0%">
                  <c:v>0.15898193422951767</c:v>
                </c:pt>
                <c:pt idx="2535" formatCode="0%">
                  <c:v>0.15410417766239234</c:v>
                </c:pt>
                <c:pt idx="2536" formatCode="0%">
                  <c:v>0.15206873035238674</c:v>
                </c:pt>
                <c:pt idx="2538" formatCode="0%">
                  <c:v>0.12435464681112465</c:v>
                </c:pt>
                <c:pt idx="2539" formatCode="0%">
                  <c:v>0.12379300029438815</c:v>
                </c:pt>
                <c:pt idx="2540" formatCode="0%">
                  <c:v>0.11878451084812688</c:v>
                </c:pt>
                <c:pt idx="2541" formatCode="0%">
                  <c:v>0.11818151287862991</c:v>
                </c:pt>
                <c:pt idx="2542" formatCode="0%">
                  <c:v>0.11387968347849865</c:v>
                </c:pt>
                <c:pt idx="2543" formatCode="0%">
                  <c:v>0.11357519649761708</c:v>
                </c:pt>
                <c:pt idx="2544" formatCode="0%">
                  <c:v>0.11198490996923098</c:v>
                </c:pt>
                <c:pt idx="2545" formatCode="0%">
                  <c:v>0.12389389507173038</c:v>
                </c:pt>
                <c:pt idx="2546" formatCode="0%">
                  <c:v>0.11113637811769156</c:v>
                </c:pt>
                <c:pt idx="2548" formatCode="0%">
                  <c:v>0.11970563640975976</c:v>
                </c:pt>
                <c:pt idx="2549" formatCode="0%">
                  <c:v>0.11468360437008226</c:v>
                </c:pt>
                <c:pt idx="2550" formatCode="0%">
                  <c:v>0.11330120279831019</c:v>
                </c:pt>
                <c:pt idx="2551" formatCode="0%">
                  <c:v>0.10774604828872768</c:v>
                </c:pt>
                <c:pt idx="2552" formatCode="0%">
                  <c:v>0.11236370599795108</c:v>
                </c:pt>
                <c:pt idx="2553" formatCode="0%">
                  <c:v>0.11357466205516777</c:v>
                </c:pt>
                <c:pt idx="2554" formatCode="0%">
                  <c:v>0.11272410000014983</c:v>
                </c:pt>
                <c:pt idx="2555" formatCode="0%">
                  <c:v>0.11068640730664839</c:v>
                </c:pt>
                <c:pt idx="2556" formatCode="0%">
                  <c:v>0.10460527979327178</c:v>
                </c:pt>
                <c:pt idx="2557" formatCode="0%">
                  <c:v>9.2528984422551003E-2</c:v>
                </c:pt>
                <c:pt idx="2558" formatCode="0%">
                  <c:v>9.3882347385282519E-2</c:v>
                </c:pt>
                <c:pt idx="2559" formatCode="0%">
                  <c:v>0.11408159849872579</c:v>
                </c:pt>
                <c:pt idx="2560" formatCode="0%">
                  <c:v>0.11048467451493928</c:v>
                </c:pt>
                <c:pt idx="2561" formatCode="0%">
                  <c:v>0.10737922364887785</c:v>
                </c:pt>
                <c:pt idx="2562" formatCode="0%">
                  <c:v>0.11265031638330922</c:v>
                </c:pt>
                <c:pt idx="2563" formatCode="0%">
                  <c:v>0.11151727808979602</c:v>
                </c:pt>
                <c:pt idx="2564" formatCode="0%">
                  <c:v>0.10633674876767929</c:v>
                </c:pt>
                <c:pt idx="2565" formatCode="0%">
                  <c:v>0.11337320788039527</c:v>
                </c:pt>
                <c:pt idx="2567" formatCode="0%">
                  <c:v>0.12309043727347899</c:v>
                </c:pt>
                <c:pt idx="2568" formatCode="0%">
                  <c:v>0.11743531140792371</c:v>
                </c:pt>
                <c:pt idx="2569" formatCode="0%">
                  <c:v>0.11019611375927414</c:v>
                </c:pt>
                <c:pt idx="2570" formatCode="0%">
                  <c:v>0.10419143485454056</c:v>
                </c:pt>
                <c:pt idx="2571" formatCode="0%">
                  <c:v>0.11022110016324002</c:v>
                </c:pt>
                <c:pt idx="2572" formatCode="0%">
                  <c:v>0.11028814803085873</c:v>
                </c:pt>
                <c:pt idx="2573" formatCode="0%">
                  <c:v>0.11028921320508188</c:v>
                </c:pt>
                <c:pt idx="2574" formatCode="0%">
                  <c:v>0.11266047583905692</c:v>
                </c:pt>
                <c:pt idx="2575" formatCode="0%">
                  <c:v>0.11266027530811659</c:v>
                </c:pt>
                <c:pt idx="2577" formatCode="0%">
                  <c:v>0.10764467434908803</c:v>
                </c:pt>
                <c:pt idx="2578" formatCode="0%">
                  <c:v>0.1013051719999221</c:v>
                </c:pt>
                <c:pt idx="2579" formatCode="0%">
                  <c:v>9.9660663576913597E-2</c:v>
                </c:pt>
                <c:pt idx="2580" formatCode="0%">
                  <c:v>0.10037995923925622</c:v>
                </c:pt>
                <c:pt idx="2581" formatCode="0%">
                  <c:v>8.5957549204038738E-2</c:v>
                </c:pt>
                <c:pt idx="2582" formatCode="0%">
                  <c:v>9.0395611528450076E-2</c:v>
                </c:pt>
                <c:pt idx="2583" formatCode="0%">
                  <c:v>9.0469834652764231E-2</c:v>
                </c:pt>
                <c:pt idx="2584" formatCode="0%">
                  <c:v>9.5665453354764063E-2</c:v>
                </c:pt>
                <c:pt idx="2585" formatCode="0%">
                  <c:v>0.11481501942784962</c:v>
                </c:pt>
                <c:pt idx="2586" formatCode="0%">
                  <c:v>0.12179199311339217</c:v>
                </c:pt>
                <c:pt idx="2587" formatCode="0%">
                  <c:v>0.11821417530531976</c:v>
                </c:pt>
                <c:pt idx="2588" formatCode="0%">
                  <c:v>0.12238577810790638</c:v>
                </c:pt>
                <c:pt idx="2589" formatCode="0%">
                  <c:v>0.11819448337649087</c:v>
                </c:pt>
                <c:pt idx="2590" formatCode="0%">
                  <c:v>0.11507944222595612</c:v>
                </c:pt>
                <c:pt idx="2591" formatCode="0%">
                  <c:v>0.12165964456738616</c:v>
                </c:pt>
                <c:pt idx="2592" formatCode="0%">
                  <c:v>0.13146893837644125</c:v>
                </c:pt>
                <c:pt idx="2593" formatCode="0%">
                  <c:v>0.12555682395370091</c:v>
                </c:pt>
                <c:pt idx="2594" formatCode="0%">
                  <c:v>0.10453619019768984</c:v>
                </c:pt>
                <c:pt idx="2595" formatCode="0%">
                  <c:v>0.10184326817034257</c:v>
                </c:pt>
                <c:pt idx="2596" formatCode="0%">
                  <c:v>0.11031165951064632</c:v>
                </c:pt>
                <c:pt idx="2597" formatCode="0%">
                  <c:v>0.13158105939896944</c:v>
                </c:pt>
                <c:pt idx="2598" formatCode="0%">
                  <c:v>0.11664134473446514</c:v>
                </c:pt>
                <c:pt idx="2599" formatCode="0%">
                  <c:v>0.12343263879346307</c:v>
                </c:pt>
                <c:pt idx="2600" formatCode="0%">
                  <c:v>0.11211955280128279</c:v>
                </c:pt>
                <c:pt idx="2601" formatCode="0%">
                  <c:v>0.12145719400439459</c:v>
                </c:pt>
                <c:pt idx="2602" formatCode="0%">
                  <c:v>0.11193488283181317</c:v>
                </c:pt>
                <c:pt idx="2603" formatCode="0%">
                  <c:v>0.11609978636538487</c:v>
                </c:pt>
                <c:pt idx="2604" formatCode="0%">
                  <c:v>0.11278358685044242</c:v>
                </c:pt>
                <c:pt idx="2605" formatCode="0%">
                  <c:v>0.11886555786238398</c:v>
                </c:pt>
                <c:pt idx="2606" formatCode="0%">
                  <c:v>0.11573172540057534</c:v>
                </c:pt>
                <c:pt idx="2607" formatCode="0%">
                  <c:v>0.11499944164002641</c:v>
                </c:pt>
                <c:pt idx="2608" formatCode="0%">
                  <c:v>0.12488588875394595</c:v>
                </c:pt>
                <c:pt idx="2609" formatCode="0%">
                  <c:v>0.11758250387102472</c:v>
                </c:pt>
                <c:pt idx="2610" formatCode="0%">
                  <c:v>0.11063649269813716</c:v>
                </c:pt>
                <c:pt idx="2611" formatCode="0%">
                  <c:v>0.10538274435430281</c:v>
                </c:pt>
                <c:pt idx="2612" formatCode="0%">
                  <c:v>0.11964988842059557</c:v>
                </c:pt>
                <c:pt idx="2614" formatCode="0%">
                  <c:v>0.11169892028814754</c:v>
                </c:pt>
                <c:pt idx="2615" formatCode="0%">
                  <c:v>0.13248046275399894</c:v>
                </c:pt>
                <c:pt idx="2616" formatCode="0%">
                  <c:v>0.13226039230117745</c:v>
                </c:pt>
                <c:pt idx="2617" formatCode="0%">
                  <c:v>0.12421327153287898</c:v>
                </c:pt>
                <c:pt idx="2618" formatCode="0%">
                  <c:v>0.12087501911246937</c:v>
                </c:pt>
                <c:pt idx="2619" formatCode="0%">
                  <c:v>0.12647919171230979</c:v>
                </c:pt>
                <c:pt idx="2623" formatCode="0%">
                  <c:v>0.14922295687151899</c:v>
                </c:pt>
                <c:pt idx="2624" formatCode="0%">
                  <c:v>0.16289425036466607</c:v>
                </c:pt>
                <c:pt idx="2625" formatCode="0%">
                  <c:v>0.16651808165639745</c:v>
                </c:pt>
                <c:pt idx="2626" formatCode="0%">
                  <c:v>0.16453813023531477</c:v>
                </c:pt>
                <c:pt idx="2627" formatCode="0%">
                  <c:v>0.16574962217152001</c:v>
                </c:pt>
                <c:pt idx="2628" formatCode="0%">
                  <c:v>0.16802108623465439</c:v>
                </c:pt>
                <c:pt idx="2629" formatCode="0%">
                  <c:v>0.16434661502255785</c:v>
                </c:pt>
                <c:pt idx="2630" formatCode="0%">
                  <c:v>0.15588826009565607</c:v>
                </c:pt>
                <c:pt idx="2631" formatCode="0%">
                  <c:v>0.16212796661545298</c:v>
                </c:pt>
                <c:pt idx="2632" formatCode="0%">
                  <c:v>0.1637801491229845</c:v>
                </c:pt>
                <c:pt idx="2633" formatCode="0%">
                  <c:v>0.14093693010581293</c:v>
                </c:pt>
                <c:pt idx="2634" formatCode="0%">
                  <c:v>0.13756073106868411</c:v>
                </c:pt>
                <c:pt idx="2635" formatCode="0%">
                  <c:v>0.13511837431842044</c:v>
                </c:pt>
                <c:pt idx="2636" formatCode="0%">
                  <c:v>0.13197558566154449</c:v>
                </c:pt>
                <c:pt idx="2637" formatCode="0%">
                  <c:v>0.11984406473217277</c:v>
                </c:pt>
                <c:pt idx="2638" formatCode="0%">
                  <c:v>0.11837510973577564</c:v>
                </c:pt>
                <c:pt idx="2639" formatCode="0%">
                  <c:v>0.12382288556168568</c:v>
                </c:pt>
                <c:pt idx="2640" formatCode="0%">
                  <c:v>0.12758884349997784</c:v>
                </c:pt>
                <c:pt idx="2641" formatCode="0%">
                  <c:v>0.12515347570754914</c:v>
                </c:pt>
                <c:pt idx="2642" formatCode="0%">
                  <c:v>0.12554191904850662</c:v>
                </c:pt>
                <c:pt idx="2643" formatCode="0%">
                  <c:v>0.12300289406709707</c:v>
                </c:pt>
                <c:pt idx="2644" formatCode="0%">
                  <c:v>0.12559078964121195</c:v>
                </c:pt>
                <c:pt idx="2645" formatCode="0%">
                  <c:v>0.12055058918628722</c:v>
                </c:pt>
                <c:pt idx="2646" formatCode="0%">
                  <c:v>0.10083139841945964</c:v>
                </c:pt>
                <c:pt idx="2647" formatCode="0%">
                  <c:v>0.10752656535010052</c:v>
                </c:pt>
                <c:pt idx="2648" formatCode="0%">
                  <c:v>0.11252503122167778</c:v>
                </c:pt>
                <c:pt idx="2649" formatCode="0%">
                  <c:v>0.10497699674146545</c:v>
                </c:pt>
                <c:pt idx="2650" formatCode="0%">
                  <c:v>0.10466629832262604</c:v>
                </c:pt>
                <c:pt idx="2651" formatCode="0%">
                  <c:v>9.9504457005622146E-2</c:v>
                </c:pt>
                <c:pt idx="2652" formatCode="0%">
                  <c:v>0.10957552439667156</c:v>
                </c:pt>
                <c:pt idx="2653" formatCode="0%">
                  <c:v>8.912640530624022E-2</c:v>
                </c:pt>
                <c:pt idx="2654" formatCode="0%">
                  <c:v>8.9779298836064003E-2</c:v>
                </c:pt>
                <c:pt idx="2655" formatCode="0%">
                  <c:v>8.7204880842932833E-2</c:v>
                </c:pt>
                <c:pt idx="2656" formatCode="0%">
                  <c:v>7.5725298755488321E-2</c:v>
                </c:pt>
                <c:pt idx="2657" formatCode="0%">
                  <c:v>7.1313899593781802E-2</c:v>
                </c:pt>
                <c:pt idx="2658" formatCode="0%">
                  <c:v>8.510313609002465E-2</c:v>
                </c:pt>
                <c:pt idx="2659" formatCode="0%">
                  <c:v>6.1966158605786262E-2</c:v>
                </c:pt>
                <c:pt idx="2660" formatCode="0%">
                  <c:v>5.9115018748990326E-2</c:v>
                </c:pt>
                <c:pt idx="2661" formatCode="0%">
                  <c:v>6.5959432288240666E-2</c:v>
                </c:pt>
                <c:pt idx="2662" formatCode="0%">
                  <c:v>5.3606471592631127E-2</c:v>
                </c:pt>
                <c:pt idx="2663" formatCode="0%">
                  <c:v>4.6873808854428031E-2</c:v>
                </c:pt>
                <c:pt idx="2664" formatCode="0%">
                  <c:v>5.1853918704489389E-2</c:v>
                </c:pt>
                <c:pt idx="2665" formatCode="0%">
                  <c:v>5.0812831453836936E-2</c:v>
                </c:pt>
                <c:pt idx="2666" formatCode="0%">
                  <c:v>6.4006973233983341E-2</c:v>
                </c:pt>
                <c:pt idx="2667" formatCode="0%">
                  <c:v>6.3249166961474132E-2</c:v>
                </c:pt>
                <c:pt idx="2668" formatCode="0%">
                  <c:v>7.2025731318708333E-2</c:v>
                </c:pt>
                <c:pt idx="2669" formatCode="0%">
                  <c:v>0.10006035621279916</c:v>
                </c:pt>
                <c:pt idx="2670" formatCode="0%">
                  <c:v>9.2999223992224045E-2</c:v>
                </c:pt>
                <c:pt idx="2671" formatCode="0%">
                  <c:v>9.567487517692011E-2</c:v>
                </c:pt>
                <c:pt idx="2672" formatCode="0%">
                  <c:v>0.10792621742121759</c:v>
                </c:pt>
                <c:pt idx="2673" formatCode="0%">
                  <c:v>0.11153323395042349</c:v>
                </c:pt>
                <c:pt idx="2674" formatCode="0%">
                  <c:v>0.11087592379251515</c:v>
                </c:pt>
                <c:pt idx="2675" formatCode="0%">
                  <c:v>0.10486677747835896</c:v>
                </c:pt>
                <c:pt idx="2676" formatCode="0%">
                  <c:v>0.11818118589898846</c:v>
                </c:pt>
                <c:pt idx="2677" formatCode="0%">
                  <c:v>0.13293022793358605</c:v>
                </c:pt>
                <c:pt idx="2678" formatCode="0%">
                  <c:v>0.13485278276900539</c:v>
                </c:pt>
                <c:pt idx="2679" formatCode="0%">
                  <c:v>0.13196910554503649</c:v>
                </c:pt>
                <c:pt idx="2680" formatCode="0%">
                  <c:v>0.12122318913071832</c:v>
                </c:pt>
                <c:pt idx="2681" formatCode="0%">
                  <c:v>0.13579364036102687</c:v>
                </c:pt>
                <c:pt idx="2682" formatCode="0%">
                  <c:v>0.12634317611546272</c:v>
                </c:pt>
                <c:pt idx="2683" formatCode="0%">
                  <c:v>0.1420075672150968</c:v>
                </c:pt>
                <c:pt idx="2684" formatCode="0%">
                  <c:v>0.1436848244188996</c:v>
                </c:pt>
                <c:pt idx="2685" formatCode="0%">
                  <c:v>0.13754223080886027</c:v>
                </c:pt>
                <c:pt idx="2686" formatCode="0%">
                  <c:v>0.13649865157737373</c:v>
                </c:pt>
                <c:pt idx="2687" formatCode="0%">
                  <c:v>0.12559218008184711</c:v>
                </c:pt>
                <c:pt idx="2688" formatCode="0%">
                  <c:v>0.12700931713965516</c:v>
                </c:pt>
                <c:pt idx="2689" formatCode="0%">
                  <c:v>0.12702303418383895</c:v>
                </c:pt>
                <c:pt idx="2690" formatCode="0%">
                  <c:v>0.12649848614725001</c:v>
                </c:pt>
                <c:pt idx="2691" formatCode="0%">
                  <c:v>0.11371579871899143</c:v>
                </c:pt>
                <c:pt idx="2692" formatCode="0%">
                  <c:v>0.10259477413100181</c:v>
                </c:pt>
                <c:pt idx="2693" formatCode="0%">
                  <c:v>0.10325227022077475</c:v>
                </c:pt>
                <c:pt idx="2694" formatCode="0%">
                  <c:v>0.10398635391343015</c:v>
                </c:pt>
                <c:pt idx="2695" formatCode="0%">
                  <c:v>0.1025542667341616</c:v>
                </c:pt>
                <c:pt idx="2696" formatCode="0%">
                  <c:v>0.12994522956526697</c:v>
                </c:pt>
                <c:pt idx="2697" formatCode="0%">
                  <c:v>0.13312973753756072</c:v>
                </c:pt>
                <c:pt idx="2698" formatCode="0%">
                  <c:v>0.11966600814537574</c:v>
                </c:pt>
                <c:pt idx="2699" formatCode="0%">
                  <c:v>0.12001868939354027</c:v>
                </c:pt>
                <c:pt idx="2700" formatCode="0%">
                  <c:v>0.12646383822092133</c:v>
                </c:pt>
                <c:pt idx="2701" formatCode="0%">
                  <c:v>0.11279870932590404</c:v>
                </c:pt>
                <c:pt idx="2702" formatCode="0%">
                  <c:v>0.13990776314065073</c:v>
                </c:pt>
                <c:pt idx="2704" formatCode="0%">
                  <c:v>0.12572664905860587</c:v>
                </c:pt>
                <c:pt idx="2706" formatCode="0%">
                  <c:v>0.12822395055024907</c:v>
                </c:pt>
                <c:pt idx="2707" formatCode="0%">
                  <c:v>0.12031266106097664</c:v>
                </c:pt>
                <c:pt idx="2708" formatCode="0%">
                  <c:v>0.1267181769942351</c:v>
                </c:pt>
                <c:pt idx="2709" formatCode="0%">
                  <c:v>0.12633908354375062</c:v>
                </c:pt>
                <c:pt idx="2712" formatCode="0%">
                  <c:v>0.14479009178234911</c:v>
                </c:pt>
                <c:pt idx="2713" formatCode="0%">
                  <c:v>0.16282618685106773</c:v>
                </c:pt>
                <c:pt idx="2714" formatCode="0%">
                  <c:v>0.16683177556433745</c:v>
                </c:pt>
                <c:pt idx="2715" formatCode="0%">
                  <c:v>0.163634919028188</c:v>
                </c:pt>
                <c:pt idx="2716" formatCode="0%">
                  <c:v>0.16620810693323448</c:v>
                </c:pt>
                <c:pt idx="2717" formatCode="0%">
                  <c:v>0.15941287194142903</c:v>
                </c:pt>
                <c:pt idx="2718" formatCode="0%">
                  <c:v>0.18102544512724686</c:v>
                </c:pt>
                <c:pt idx="2719" formatCode="0%">
                  <c:v>0.18049191507239695</c:v>
                </c:pt>
                <c:pt idx="2720" formatCode="0%">
                  <c:v>0.16536393712330838</c:v>
                </c:pt>
                <c:pt idx="2721" formatCode="0%">
                  <c:v>0.16300040090286888</c:v>
                </c:pt>
                <c:pt idx="2722" formatCode="0%">
                  <c:v>0.16397235800693874</c:v>
                </c:pt>
                <c:pt idx="2723" formatCode="0%">
                  <c:v>0.14466044010238574</c:v>
                </c:pt>
                <c:pt idx="2724" formatCode="0%">
                  <c:v>0.12257017677063961</c:v>
                </c:pt>
                <c:pt idx="2725" formatCode="0%">
                  <c:v>0.10149139284276111</c:v>
                </c:pt>
                <c:pt idx="2726" formatCode="0%">
                  <c:v>0.12184822587208365</c:v>
                </c:pt>
                <c:pt idx="2727" formatCode="0%">
                  <c:v>0.12001613500577028</c:v>
                </c:pt>
                <c:pt idx="2728" formatCode="0%">
                  <c:v>0.12325650792686751</c:v>
                </c:pt>
                <c:pt idx="2729" formatCode="0%">
                  <c:v>0.10803670043516478</c:v>
                </c:pt>
                <c:pt idx="2730" formatCode="0%">
                  <c:v>0.1009921810322915</c:v>
                </c:pt>
                <c:pt idx="2731" formatCode="0%">
                  <c:v>0.1045180101892328</c:v>
                </c:pt>
                <c:pt idx="2732" formatCode="0%">
                  <c:v>0.11082583598159775</c:v>
                </c:pt>
                <c:pt idx="2733" formatCode="0%">
                  <c:v>0.11033227527280275</c:v>
                </c:pt>
                <c:pt idx="2734" formatCode="0%">
                  <c:v>9.6498410827223866E-2</c:v>
                </c:pt>
                <c:pt idx="2736" formatCode="0%">
                  <c:v>0.12410682637321303</c:v>
                </c:pt>
                <c:pt idx="2737" formatCode="0%">
                  <c:v>0.13155371714233149</c:v>
                </c:pt>
                <c:pt idx="2738" formatCode="0%">
                  <c:v>0.12753787124991475</c:v>
                </c:pt>
                <c:pt idx="2739" formatCode="0%">
                  <c:v>0.14292246915192502</c:v>
                </c:pt>
                <c:pt idx="2740" formatCode="0%">
                  <c:v>0.13820493514426238</c:v>
                </c:pt>
                <c:pt idx="2741" formatCode="0%">
                  <c:v>0.14073251986855834</c:v>
                </c:pt>
                <c:pt idx="2742" formatCode="0%">
                  <c:v>0.15568880586128805</c:v>
                </c:pt>
                <c:pt idx="2743" formatCode="0%">
                  <c:v>0.1375165877767677</c:v>
                </c:pt>
                <c:pt idx="2744" formatCode="0%">
                  <c:v>0.13978975509813482</c:v>
                </c:pt>
                <c:pt idx="2745" formatCode="0%">
                  <c:v>0.14293095916888565</c:v>
                </c:pt>
                <c:pt idx="2746" formatCode="0%">
                  <c:v>0.13558024197189117</c:v>
                </c:pt>
                <c:pt idx="2747" formatCode="0%">
                  <c:v>0.13759643554106177</c:v>
                </c:pt>
                <c:pt idx="2748" formatCode="0%">
                  <c:v>0.13395161073125941</c:v>
                </c:pt>
                <c:pt idx="2749" formatCode="0%">
                  <c:v>0.13723142723220702</c:v>
                </c:pt>
                <c:pt idx="2750" formatCode="0%">
                  <c:v>0.13791960070464554</c:v>
                </c:pt>
                <c:pt idx="2751" formatCode="0%">
                  <c:v>0.14412650139672673</c:v>
                </c:pt>
                <c:pt idx="2752" formatCode="0%">
                  <c:v>0.14447511076713354</c:v>
                </c:pt>
                <c:pt idx="2753" formatCode="0%">
                  <c:v>0.13936912241604002</c:v>
                </c:pt>
                <c:pt idx="2754" formatCode="0%">
                  <c:v>0.13116685355793198</c:v>
                </c:pt>
                <c:pt idx="2755" formatCode="0%">
                  <c:v>0.11212167560625344</c:v>
                </c:pt>
                <c:pt idx="2756" formatCode="0%">
                  <c:v>0.11327177706272216</c:v>
                </c:pt>
                <c:pt idx="2757" formatCode="0%">
                  <c:v>0.13846932007956794</c:v>
                </c:pt>
                <c:pt idx="2758" formatCode="0%">
                  <c:v>0.13369060742420008</c:v>
                </c:pt>
                <c:pt idx="2759" formatCode="0%">
                  <c:v>0.12870383572509594</c:v>
                </c:pt>
                <c:pt idx="2760" formatCode="0%">
                  <c:v>0.12553354827272642</c:v>
                </c:pt>
                <c:pt idx="2761" formatCode="0%">
                  <c:v>0.12063785170139689</c:v>
                </c:pt>
                <c:pt idx="2762" formatCode="0%">
                  <c:v>0.11356477872522404</c:v>
                </c:pt>
                <c:pt idx="2763" formatCode="0%">
                  <c:v>0.1132005110344709</c:v>
                </c:pt>
                <c:pt idx="2764" formatCode="0%">
                  <c:v>0.11296970416508173</c:v>
                </c:pt>
                <c:pt idx="2765" formatCode="0%">
                  <c:v>0.11757024698059995</c:v>
                </c:pt>
                <c:pt idx="2766" formatCode="0%">
                  <c:v>0.10013134153443234</c:v>
                </c:pt>
                <c:pt idx="2767" formatCode="0%">
                  <c:v>0.10376742016371052</c:v>
                </c:pt>
                <c:pt idx="2768" formatCode="0%">
                  <c:v>0.1027248092318078</c:v>
                </c:pt>
                <c:pt idx="2769" formatCode="0%">
                  <c:v>0.10651873117723444</c:v>
                </c:pt>
                <c:pt idx="2770" formatCode="0%">
                  <c:v>0.10597729215853566</c:v>
                </c:pt>
                <c:pt idx="2771" formatCode="0%">
                  <c:v>0.11000027720165045</c:v>
                </c:pt>
                <c:pt idx="2772" formatCode="0%">
                  <c:v>0.1096448345456177</c:v>
                </c:pt>
                <c:pt idx="2773" formatCode="0%">
                  <c:v>0.11160612365628553</c:v>
                </c:pt>
                <c:pt idx="2774" formatCode="0%">
                  <c:v>9.6106710389576175E-2</c:v>
                </c:pt>
                <c:pt idx="2775" formatCode="0%">
                  <c:v>9.4526126749922945E-2</c:v>
                </c:pt>
                <c:pt idx="2776" formatCode="0%">
                  <c:v>9.2956085810275535E-2</c:v>
                </c:pt>
                <c:pt idx="2777" formatCode="0%">
                  <c:v>8.7670479236457349E-2</c:v>
                </c:pt>
                <c:pt idx="2778" formatCode="0%">
                  <c:v>7.7364966146708056E-2</c:v>
                </c:pt>
                <c:pt idx="2779" formatCode="0%">
                  <c:v>8.3652905427177501E-2</c:v>
                </c:pt>
                <c:pt idx="2780" formatCode="0%">
                  <c:v>8.7688891622753132E-2</c:v>
                </c:pt>
                <c:pt idx="2781" formatCode="0%">
                  <c:v>8.7238214740786024E-2</c:v>
                </c:pt>
                <c:pt idx="2782" formatCode="0%">
                  <c:v>8.6461212367728302E-2</c:v>
                </c:pt>
                <c:pt idx="2783" formatCode="0%">
                  <c:v>8.5615373762208055E-2</c:v>
                </c:pt>
                <c:pt idx="2784" formatCode="0%">
                  <c:v>9.0391289938353797E-2</c:v>
                </c:pt>
                <c:pt idx="2785" formatCode="0%">
                  <c:v>0.10612783258960938</c:v>
                </c:pt>
                <c:pt idx="2786" formatCode="0%">
                  <c:v>0.10525630643228297</c:v>
                </c:pt>
                <c:pt idx="2787" formatCode="0%">
                  <c:v>0.1013685500895994</c:v>
                </c:pt>
                <c:pt idx="2788" formatCode="0%">
                  <c:v>0.10965905944687417</c:v>
                </c:pt>
                <c:pt idx="2789" formatCode="0%">
                  <c:v>9.9474261447688048E-2</c:v>
                </c:pt>
                <c:pt idx="2790" formatCode="0%">
                  <c:v>9.8985968908165661E-2</c:v>
                </c:pt>
                <c:pt idx="2791" formatCode="0%">
                  <c:v>9.6188037087186873E-2</c:v>
                </c:pt>
                <c:pt idx="2792" formatCode="0%">
                  <c:v>9.8103600836224852E-2</c:v>
                </c:pt>
                <c:pt idx="2793" formatCode="0%">
                  <c:v>0.10735378771255395</c:v>
                </c:pt>
                <c:pt idx="2794" formatCode="0%">
                  <c:v>9.2879723764749109E-2</c:v>
                </c:pt>
                <c:pt idx="2795" formatCode="0%">
                  <c:v>9.0632268476139879E-2</c:v>
                </c:pt>
                <c:pt idx="2796" formatCode="0%">
                  <c:v>8.3330838939031912E-2</c:v>
                </c:pt>
                <c:pt idx="2797" formatCode="0%">
                  <c:v>8.7068493205710695E-2</c:v>
                </c:pt>
                <c:pt idx="2798" formatCode="0%">
                  <c:v>8.2653384363863117E-2</c:v>
                </c:pt>
                <c:pt idx="2799" formatCode="0%">
                  <c:v>9.4944498223307444E-2</c:v>
                </c:pt>
                <c:pt idx="2800" formatCode="0%">
                  <c:v>9.6645924374453809E-2</c:v>
                </c:pt>
                <c:pt idx="2801" formatCode="0%">
                  <c:v>8.7131295566478265E-2</c:v>
                </c:pt>
                <c:pt idx="2802" formatCode="0%">
                  <c:v>6.5677518313083716E-2</c:v>
                </c:pt>
                <c:pt idx="2803" formatCode="0%">
                  <c:v>6.3726257495016772E-2</c:v>
                </c:pt>
                <c:pt idx="2804" formatCode="0%">
                  <c:v>7.490194371193748E-2</c:v>
                </c:pt>
                <c:pt idx="2805" formatCode="0%">
                  <c:v>8.1358138416849329E-2</c:v>
                </c:pt>
                <c:pt idx="2806" formatCode="0%">
                  <c:v>7.8786353388479557E-2</c:v>
                </c:pt>
                <c:pt idx="2807" formatCode="0%">
                  <c:v>8.1332733608386484E-2</c:v>
                </c:pt>
                <c:pt idx="2808" formatCode="0%">
                  <c:v>7.7382140309335448E-2</c:v>
                </c:pt>
                <c:pt idx="2809" formatCode="0%">
                  <c:v>6.910988905612131E-2</c:v>
                </c:pt>
                <c:pt idx="2810" formatCode="0%">
                  <c:v>7.0285973310012115E-2</c:v>
                </c:pt>
                <c:pt idx="2811" formatCode="0%">
                  <c:v>7.8022699591411795E-2</c:v>
                </c:pt>
                <c:pt idx="2812" formatCode="0%">
                  <c:v>8.1882169376928021E-2</c:v>
                </c:pt>
                <c:pt idx="2813" formatCode="0%">
                  <c:v>8.1030371011458907E-2</c:v>
                </c:pt>
                <c:pt idx="2814" formatCode="0%">
                  <c:v>7.7231220272619153E-2</c:v>
                </c:pt>
                <c:pt idx="2815" formatCode="0%">
                  <c:v>7.0627169879080715E-2</c:v>
                </c:pt>
                <c:pt idx="2816" formatCode="0%">
                  <c:v>7.2069598878242699E-2</c:v>
                </c:pt>
                <c:pt idx="2817" formatCode="0%">
                  <c:v>7.4137571408687847E-2</c:v>
                </c:pt>
                <c:pt idx="2818" formatCode="0%">
                  <c:v>6.6799452339648929E-2</c:v>
                </c:pt>
                <c:pt idx="2819" formatCode="0%">
                  <c:v>9.7854458264074864E-2</c:v>
                </c:pt>
                <c:pt idx="2820" formatCode="0%">
                  <c:v>0.10466685045027402</c:v>
                </c:pt>
                <c:pt idx="2821" formatCode="0%">
                  <c:v>0.10361280047551497</c:v>
                </c:pt>
                <c:pt idx="2822" formatCode="0%">
                  <c:v>0.11007730251849729</c:v>
                </c:pt>
                <c:pt idx="2823" formatCode="0%">
                  <c:v>0.1083875061040529</c:v>
                </c:pt>
                <c:pt idx="2824" formatCode="0%">
                  <c:v>0.11928142570312092</c:v>
                </c:pt>
                <c:pt idx="2825" formatCode="0%">
                  <c:v>0.12512246697718063</c:v>
                </c:pt>
                <c:pt idx="2826" formatCode="0%">
                  <c:v>0.13020835676245832</c:v>
                </c:pt>
                <c:pt idx="2827" formatCode="0%">
                  <c:v>0.13105653730419697</c:v>
                </c:pt>
                <c:pt idx="2828" formatCode="0%">
                  <c:v>0.12597067143203425</c:v>
                </c:pt>
                <c:pt idx="2829" formatCode="0%">
                  <c:v>0.1335621320888925</c:v>
                </c:pt>
                <c:pt idx="2830" formatCode="0%">
                  <c:v>0.14617685229785485</c:v>
                </c:pt>
                <c:pt idx="2831" formatCode="0%">
                  <c:v>0.141703285755198</c:v>
                </c:pt>
                <c:pt idx="2832" formatCode="0%">
                  <c:v>0.12918407445267741</c:v>
                </c:pt>
                <c:pt idx="2833" formatCode="0%">
                  <c:v>0.12272540978486515</c:v>
                </c:pt>
                <c:pt idx="2834" formatCode="0%">
                  <c:v>0.12053152714875413</c:v>
                </c:pt>
                <c:pt idx="2835" formatCode="0%">
                  <c:v>9.8885407088244642E-2</c:v>
                </c:pt>
                <c:pt idx="2836" formatCode="0%">
                  <c:v>7.815790036773218E-2</c:v>
                </c:pt>
                <c:pt idx="2837" formatCode="0%">
                  <c:v>7.3918442683570035E-2</c:v>
                </c:pt>
                <c:pt idx="2838" formatCode="0%">
                  <c:v>6.9584668821093154E-2</c:v>
                </c:pt>
                <c:pt idx="2839" formatCode="0%">
                  <c:v>7.7066157265642754E-2</c:v>
                </c:pt>
                <c:pt idx="2840" formatCode="0%">
                  <c:v>7.1528968798980713E-2</c:v>
                </c:pt>
                <c:pt idx="2841" formatCode="0%">
                  <c:v>7.5066689138476084E-2</c:v>
                </c:pt>
                <c:pt idx="2842" formatCode="0%">
                  <c:v>0.10668171684262738</c:v>
                </c:pt>
                <c:pt idx="2843" formatCode="0%">
                  <c:v>0.10654357127962462</c:v>
                </c:pt>
                <c:pt idx="2844" formatCode="0%">
                  <c:v>8.215415551055251E-2</c:v>
                </c:pt>
                <c:pt idx="2845" formatCode="0%">
                  <c:v>7.1992181645189737E-2</c:v>
                </c:pt>
                <c:pt idx="2846" formatCode="0%">
                  <c:v>7.4488863382628612E-2</c:v>
                </c:pt>
                <c:pt idx="2847" formatCode="0%">
                  <c:v>7.7521556312675516E-2</c:v>
                </c:pt>
                <c:pt idx="2848" formatCode="0%">
                  <c:v>7.4493052516163116E-2</c:v>
                </c:pt>
                <c:pt idx="2849" formatCode="0%">
                  <c:v>7.2887148854277245E-2</c:v>
                </c:pt>
                <c:pt idx="2850" formatCode="0%">
                  <c:v>6.0179189136556163E-2</c:v>
                </c:pt>
                <c:pt idx="2851" formatCode="0%">
                  <c:v>5.9144935842144704E-2</c:v>
                </c:pt>
                <c:pt idx="2853" formatCode="0%">
                  <c:v>8.035937364653864E-2</c:v>
                </c:pt>
                <c:pt idx="2854" formatCode="0%">
                  <c:v>7.1661783545335311E-2</c:v>
                </c:pt>
                <c:pt idx="2855" formatCode="0%">
                  <c:v>7.6362597222686013E-2</c:v>
                </c:pt>
                <c:pt idx="2856" formatCode="0%">
                  <c:v>7.9667176885162908E-2</c:v>
                </c:pt>
                <c:pt idx="2857" formatCode="0%">
                  <c:v>7.5344703186727757E-2</c:v>
                </c:pt>
                <c:pt idx="2858" formatCode="0%">
                  <c:v>8.4729197726886335E-2</c:v>
                </c:pt>
                <c:pt idx="2859" formatCode="0%">
                  <c:v>8.5883529652693594E-2</c:v>
                </c:pt>
                <c:pt idx="2860" formatCode="0%">
                  <c:v>8.8446073877308573E-2</c:v>
                </c:pt>
                <c:pt idx="2861" formatCode="0%">
                  <c:v>8.0347337424463719E-2</c:v>
                </c:pt>
                <c:pt idx="2863" formatCode="0%">
                  <c:v>7.1365087089004575E-2</c:v>
                </c:pt>
                <c:pt idx="2864" formatCode="0%">
                  <c:v>6.2989258198386994E-2</c:v>
                </c:pt>
                <c:pt idx="2865" formatCode="0%">
                  <c:v>6.6405169253246799E-2</c:v>
                </c:pt>
                <c:pt idx="2866" formatCode="0%">
                  <c:v>5.0623967232362184E-2</c:v>
                </c:pt>
                <c:pt idx="2867" formatCode="0%">
                  <c:v>5.6257106555186641E-2</c:v>
                </c:pt>
                <c:pt idx="2868" formatCode="0%">
                  <c:v>5.5213280654806962E-2</c:v>
                </c:pt>
                <c:pt idx="2869" formatCode="0%">
                  <c:v>7.1109603323447637E-2</c:v>
                </c:pt>
                <c:pt idx="2870" formatCode="0%">
                  <c:v>6.9225499286153611E-2</c:v>
                </c:pt>
                <c:pt idx="2871" formatCode="0%">
                  <c:v>8.0304869964540435E-2</c:v>
                </c:pt>
                <c:pt idx="2872" formatCode="0%">
                  <c:v>7.995207094384682E-2</c:v>
                </c:pt>
                <c:pt idx="2873" formatCode="0%">
                  <c:v>9.1206849563577122E-2</c:v>
                </c:pt>
                <c:pt idx="2874" formatCode="0%">
                  <c:v>9.1942499160186736E-2</c:v>
                </c:pt>
                <c:pt idx="2875" formatCode="0%">
                  <c:v>0.10184832257382463</c:v>
                </c:pt>
                <c:pt idx="2876" formatCode="0%">
                  <c:v>0.10261368671774092</c:v>
                </c:pt>
                <c:pt idx="2877" formatCode="0%">
                  <c:v>9.2296192252754317E-2</c:v>
                </c:pt>
                <c:pt idx="2878" formatCode="0%">
                  <c:v>9.2915576407593028E-2</c:v>
                </c:pt>
                <c:pt idx="2879" formatCode="0%">
                  <c:v>8.5308768165969537E-2</c:v>
                </c:pt>
                <c:pt idx="2880" formatCode="0%">
                  <c:v>7.8423442222633657E-2</c:v>
                </c:pt>
                <c:pt idx="2881" formatCode="0%">
                  <c:v>7.6267418011583279E-2</c:v>
                </c:pt>
                <c:pt idx="2882" formatCode="0%">
                  <c:v>6.1135975910811914E-2</c:v>
                </c:pt>
                <c:pt idx="2883" formatCode="0%">
                  <c:v>6.2930187328124748E-2</c:v>
                </c:pt>
                <c:pt idx="2884" formatCode="0%">
                  <c:v>5.551481366234079E-2</c:v>
                </c:pt>
                <c:pt idx="2885" formatCode="0%">
                  <c:v>4.497289765179157E-2</c:v>
                </c:pt>
                <c:pt idx="2886" formatCode="0%">
                  <c:v>3.8520428955577522E-2</c:v>
                </c:pt>
                <c:pt idx="2887" formatCode="0%">
                  <c:v>1.926847361202701E-2</c:v>
                </c:pt>
                <c:pt idx="2888" formatCode="0%">
                  <c:v>3.4896887006516698E-2</c:v>
                </c:pt>
                <c:pt idx="2889" formatCode="0%">
                  <c:v>4.2848847733264944E-2</c:v>
                </c:pt>
                <c:pt idx="2890" formatCode="0%">
                  <c:v>5.8991838283720406E-2</c:v>
                </c:pt>
                <c:pt idx="2891" formatCode="0%">
                  <c:v>6.1008635557250848E-2</c:v>
                </c:pt>
                <c:pt idx="2892" formatCode="0%">
                  <c:v>5.865726897356785E-2</c:v>
                </c:pt>
                <c:pt idx="2893" formatCode="0%">
                  <c:v>4.7471624287137568E-2</c:v>
                </c:pt>
                <c:pt idx="2894" formatCode="0%">
                  <c:v>6.2844347258217109E-2</c:v>
                </c:pt>
                <c:pt idx="2895" formatCode="0%">
                  <c:v>6.7853509299398915E-2</c:v>
                </c:pt>
                <c:pt idx="2897" formatCode="0%">
                  <c:v>6.4157455777088368E-2</c:v>
                </c:pt>
                <c:pt idx="2898" formatCode="0%">
                  <c:v>4.5683232262609536E-2</c:v>
                </c:pt>
                <c:pt idx="2899" formatCode="0%">
                  <c:v>4.879093632360193E-2</c:v>
                </c:pt>
                <c:pt idx="2900" formatCode="0%">
                  <c:v>3.8462335671641278E-2</c:v>
                </c:pt>
                <c:pt idx="2901" formatCode="0%">
                  <c:v>3.9394763249138265E-2</c:v>
                </c:pt>
                <c:pt idx="2902" formatCode="0%">
                  <c:v>4.7042624944990348E-2</c:v>
                </c:pt>
                <c:pt idx="2903" formatCode="0%">
                  <c:v>5.0863349927305811E-2</c:v>
                </c:pt>
                <c:pt idx="2904" formatCode="0%">
                  <c:v>5.7046531294493885E-2</c:v>
                </c:pt>
                <c:pt idx="2905" formatCode="0%">
                  <c:v>5.4118991371964111E-2</c:v>
                </c:pt>
                <c:pt idx="2907" formatCode="0%">
                  <c:v>5.8188985898407833E-2</c:v>
                </c:pt>
                <c:pt idx="2908" formatCode="0%">
                  <c:v>6.6218154269976251E-2</c:v>
                </c:pt>
                <c:pt idx="2909" formatCode="0%">
                  <c:v>6.988032545824388E-2</c:v>
                </c:pt>
                <c:pt idx="2910" formatCode="0%">
                  <c:v>7.3614303924712854E-2</c:v>
                </c:pt>
                <c:pt idx="2911" formatCode="0%">
                  <c:v>8.4600817489515409E-2</c:v>
                </c:pt>
                <c:pt idx="2912" formatCode="0%">
                  <c:v>8.4271584959998452E-2</c:v>
                </c:pt>
                <c:pt idx="2913" formatCode="0%">
                  <c:v>8.7101807409177598E-2</c:v>
                </c:pt>
                <c:pt idx="2914" formatCode="0%">
                  <c:v>8.4488897936396787E-2</c:v>
                </c:pt>
                <c:pt idx="2915" formatCode="0%">
                  <c:v>9.09537174741019E-2</c:v>
                </c:pt>
                <c:pt idx="2917" formatCode="0%">
                  <c:v>0.1011317147764904</c:v>
                </c:pt>
                <c:pt idx="2918" formatCode="0%">
                  <c:v>9.7639256519928413E-2</c:v>
                </c:pt>
                <c:pt idx="2919" formatCode="0%">
                  <c:v>8.3283602468880738E-2</c:v>
                </c:pt>
                <c:pt idx="2920" formatCode="0%">
                  <c:v>9.6665056754474066E-2</c:v>
                </c:pt>
                <c:pt idx="2921" formatCode="0%">
                  <c:v>8.7738807779839834E-2</c:v>
                </c:pt>
                <c:pt idx="2922" formatCode="0%">
                  <c:v>8.3924551591347707E-2</c:v>
                </c:pt>
                <c:pt idx="2923" formatCode="0%">
                  <c:v>8.4083763415963034E-2</c:v>
                </c:pt>
                <c:pt idx="2924" formatCode="0%">
                  <c:v>0.10047752449631034</c:v>
                </c:pt>
                <c:pt idx="2925" formatCode="0%">
                  <c:v>0.10239408378916158</c:v>
                </c:pt>
                <c:pt idx="2927" formatCode="0%">
                  <c:v>9.5088095109239587E-2</c:v>
                </c:pt>
                <c:pt idx="2928" formatCode="0%">
                  <c:v>9.8553072854512605E-2</c:v>
                </c:pt>
                <c:pt idx="2930" formatCode="0%">
                  <c:v>0.14729443511668036</c:v>
                </c:pt>
                <c:pt idx="2931" formatCode="0%">
                  <c:v>8.9238838866187345E-2</c:v>
                </c:pt>
                <c:pt idx="2932" formatCode="0%">
                  <c:v>9.7420023999133493E-2</c:v>
                </c:pt>
                <c:pt idx="2933" formatCode="0%">
                  <c:v>0.10976378183255719</c:v>
                </c:pt>
                <c:pt idx="2935" formatCode="0%">
                  <c:v>0.10816844349984947</c:v>
                </c:pt>
                <c:pt idx="2936" formatCode="0%">
                  <c:v>0.10331115101231318</c:v>
                </c:pt>
                <c:pt idx="2937" formatCode="0%">
                  <c:v>0.10232345714156277</c:v>
                </c:pt>
                <c:pt idx="2938" formatCode="0%">
                  <c:v>0.11527035691319031</c:v>
                </c:pt>
                <c:pt idx="2940" formatCode="0%">
                  <c:v>0.13765985479342746</c:v>
                </c:pt>
                <c:pt idx="2941" formatCode="0%">
                  <c:v>0.13460707828596521</c:v>
                </c:pt>
                <c:pt idx="2942" formatCode="0%">
                  <c:v>0.1257089325173637</c:v>
                </c:pt>
                <c:pt idx="2943" formatCode="0%">
                  <c:v>0.13440323916529345</c:v>
                </c:pt>
                <c:pt idx="2945" formatCode="0%">
                  <c:v>0.1351202195546701</c:v>
                </c:pt>
                <c:pt idx="2946" formatCode="0%">
                  <c:v>0.1365215088077131</c:v>
                </c:pt>
                <c:pt idx="2947" formatCode="0%">
                  <c:v>0.13111758810751467</c:v>
                </c:pt>
                <c:pt idx="2948" formatCode="0%">
                  <c:v>0.13888692531397026</c:v>
                </c:pt>
                <c:pt idx="2949" formatCode="0%">
                  <c:v>0.10606930458293443</c:v>
                </c:pt>
                <c:pt idx="2950" formatCode="0%">
                  <c:v>0.11011838884102437</c:v>
                </c:pt>
                <c:pt idx="2951" formatCode="0%">
                  <c:v>0.10596436626229132</c:v>
                </c:pt>
                <c:pt idx="2952" formatCode="0%">
                  <c:v>0.11215817075246887</c:v>
                </c:pt>
                <c:pt idx="2954" formatCode="0%">
                  <c:v>9.590497064849858E-2</c:v>
                </c:pt>
                <c:pt idx="2955" formatCode="0%">
                  <c:v>9.5364882070318804E-2</c:v>
                </c:pt>
                <c:pt idx="2956" formatCode="0%">
                  <c:v>0.10749383110539208</c:v>
                </c:pt>
                <c:pt idx="2957" formatCode="0%">
                  <c:v>0.13012935496648176</c:v>
                </c:pt>
                <c:pt idx="2958" formatCode="0%">
                  <c:v>0.12977199113951685</c:v>
                </c:pt>
                <c:pt idx="2959" formatCode="0%">
                  <c:v>0.12797860141374073</c:v>
                </c:pt>
                <c:pt idx="2960" formatCode="0%">
                  <c:v>0.14691183494274432</c:v>
                </c:pt>
                <c:pt idx="2961" formatCode="0%">
                  <c:v>0.17083977820681484</c:v>
                </c:pt>
                <c:pt idx="2962" formatCode="0%">
                  <c:v>0.12837361133953387</c:v>
                </c:pt>
                <c:pt idx="2964" formatCode="0%">
                  <c:v>0.13500671177787646</c:v>
                </c:pt>
                <c:pt idx="2965" formatCode="0%">
                  <c:v>0.1348677145894821</c:v>
                </c:pt>
                <c:pt idx="2966" formatCode="0%">
                  <c:v>0.13578709671592268</c:v>
                </c:pt>
                <c:pt idx="2967" formatCode="0%">
                  <c:v>0.13769853024189516</c:v>
                </c:pt>
                <c:pt idx="2968" formatCode="0%">
                  <c:v>0.13991994833400956</c:v>
                </c:pt>
                <c:pt idx="2969" formatCode="0%">
                  <c:v>0.12853840065692157</c:v>
                </c:pt>
                <c:pt idx="2970" formatCode="0%">
                  <c:v>0.11731937975082729</c:v>
                </c:pt>
                <c:pt idx="2971" formatCode="0%">
                  <c:v>0.12030846350880475</c:v>
                </c:pt>
                <c:pt idx="2972" formatCode="0%">
                  <c:v>0.1132416801814238</c:v>
                </c:pt>
                <c:pt idx="2973" formatCode="0%">
                  <c:v>0.14836018887985622</c:v>
                </c:pt>
                <c:pt idx="2974" formatCode="0%">
                  <c:v>0.13430001511397882</c:v>
                </c:pt>
                <c:pt idx="2975" formatCode="0%">
                  <c:v>0.13215597370244297</c:v>
                </c:pt>
                <c:pt idx="2976" formatCode="0%">
                  <c:v>0.12656882099105238</c:v>
                </c:pt>
                <c:pt idx="2977" formatCode="0%">
                  <c:v>0.12426541289122892</c:v>
                </c:pt>
                <c:pt idx="2978" formatCode="0%">
                  <c:v>0.10812557469301279</c:v>
                </c:pt>
                <c:pt idx="2979" formatCode="0%">
                  <c:v>0.10274788935715103</c:v>
                </c:pt>
                <c:pt idx="2980" formatCode="0%">
                  <c:v>0.10675086388536831</c:v>
                </c:pt>
                <c:pt idx="2981" formatCode="0%">
                  <c:v>0.1035595739890408</c:v>
                </c:pt>
                <c:pt idx="2982" formatCode="0%">
                  <c:v>0.10452544032579984</c:v>
                </c:pt>
                <c:pt idx="2983" formatCode="0%">
                  <c:v>9.6638937271060599E-2</c:v>
                </c:pt>
                <c:pt idx="2984" formatCode="0%">
                  <c:v>7.6361472767354069E-2</c:v>
                </c:pt>
                <c:pt idx="2985" formatCode="0%">
                  <c:v>7.6887047795529004E-2</c:v>
                </c:pt>
                <c:pt idx="2986" formatCode="0%">
                  <c:v>7.6454862768603055E-2</c:v>
                </c:pt>
                <c:pt idx="2987" formatCode="0%">
                  <c:v>7.8132854795804299E-2</c:v>
                </c:pt>
                <c:pt idx="2988" formatCode="0%">
                  <c:v>8.1601191345123364E-2</c:v>
                </c:pt>
                <c:pt idx="2989" formatCode="0%">
                  <c:v>9.4168767339359027E-2</c:v>
                </c:pt>
                <c:pt idx="2990" formatCode="0%">
                  <c:v>8.9139227954478914E-2</c:v>
                </c:pt>
                <c:pt idx="2991" formatCode="0%">
                  <c:v>0.10568141879625977</c:v>
                </c:pt>
                <c:pt idx="2992" formatCode="0%">
                  <c:v>0.10749110830863744</c:v>
                </c:pt>
                <c:pt idx="2993" formatCode="0%">
                  <c:v>0.10116320211170927</c:v>
                </c:pt>
                <c:pt idx="2994" formatCode="0%">
                  <c:v>0.12695727943083271</c:v>
                </c:pt>
                <c:pt idx="2995" formatCode="0%">
                  <c:v>0.13721322921667312</c:v>
                </c:pt>
                <c:pt idx="2996" formatCode="0%">
                  <c:v>0.14722566286916319</c:v>
                </c:pt>
                <c:pt idx="2997" formatCode="0%">
                  <c:v>0.13809320678176337</c:v>
                </c:pt>
                <c:pt idx="2998" formatCode="0%">
                  <c:v>0.12119225775978158</c:v>
                </c:pt>
                <c:pt idx="2999" formatCode="0%">
                  <c:v>0.11234707941433872</c:v>
                </c:pt>
                <c:pt idx="3000" formatCode="0%">
                  <c:v>0.10131597314940186</c:v>
                </c:pt>
                <c:pt idx="3001" formatCode="0%">
                  <c:v>0.10372327933895883</c:v>
                </c:pt>
                <c:pt idx="3002" formatCode="0%">
                  <c:v>0.11844024603560384</c:v>
                </c:pt>
                <c:pt idx="3003" formatCode="0%">
                  <c:v>0.11752632684192721</c:v>
                </c:pt>
                <c:pt idx="3004" formatCode="0%">
                  <c:v>0.10102106516715165</c:v>
                </c:pt>
                <c:pt idx="3005" formatCode="0%">
                  <c:v>0.12848490432603149</c:v>
                </c:pt>
                <c:pt idx="3006" formatCode="0%">
                  <c:v>0.1019354868491754</c:v>
                </c:pt>
                <c:pt idx="3007" formatCode="0%">
                  <c:v>9.1409689753315246E-2</c:v>
                </c:pt>
                <c:pt idx="3008" formatCode="0%">
                  <c:v>0.10976571625391177</c:v>
                </c:pt>
                <c:pt idx="3009" formatCode="0%">
                  <c:v>0.10840923022647815</c:v>
                </c:pt>
                <c:pt idx="3010" formatCode="0%">
                  <c:v>0.1261895756478689</c:v>
                </c:pt>
                <c:pt idx="3011" formatCode="0%">
                  <c:v>0.12066116825419687</c:v>
                </c:pt>
                <c:pt idx="3012" formatCode="0%">
                  <c:v>0.1130950028137022</c:v>
                </c:pt>
                <c:pt idx="3013" formatCode="0%">
                  <c:v>9.2088490101156648E-2</c:v>
                </c:pt>
                <c:pt idx="3014" formatCode="0%">
                  <c:v>0.13206816814487307</c:v>
                </c:pt>
                <c:pt idx="3015" formatCode="0%">
                  <c:v>0.12906424375003886</c:v>
                </c:pt>
                <c:pt idx="3017" formatCode="0%">
                  <c:v>0.13140253101511742</c:v>
                </c:pt>
                <c:pt idx="3018" formatCode="0%">
                  <c:v>0.11954754146624107</c:v>
                </c:pt>
                <c:pt idx="3019" formatCode="0%">
                  <c:v>0.10241227152515309</c:v>
                </c:pt>
                <c:pt idx="3020" formatCode="0%">
                  <c:v>8.8564250634290395E-2</c:v>
                </c:pt>
                <c:pt idx="3021" formatCode="0%">
                  <c:v>7.1355224156537791E-2</c:v>
                </c:pt>
                <c:pt idx="3022" formatCode="0%">
                  <c:v>6.6078091368748523E-2</c:v>
                </c:pt>
                <c:pt idx="3023" formatCode="0%">
                  <c:v>7.7778463914902354E-2</c:v>
                </c:pt>
                <c:pt idx="3024" formatCode="0%">
                  <c:v>6.9034890795964018E-2</c:v>
                </c:pt>
                <c:pt idx="3025" formatCode="0%">
                  <c:v>5.6715784432230708E-2</c:v>
                </c:pt>
                <c:pt idx="3027" formatCode="0%">
                  <c:v>6.8404723053912805E-2</c:v>
                </c:pt>
                <c:pt idx="3028" formatCode="0%">
                  <c:v>5.2446360495089224E-2</c:v>
                </c:pt>
                <c:pt idx="3029" formatCode="0%">
                  <c:v>4.4069877224435866E-2</c:v>
                </c:pt>
                <c:pt idx="3030" formatCode="0%">
                  <c:v>4.6966225364069428E-2</c:v>
                </c:pt>
                <c:pt idx="3031" formatCode="0%">
                  <c:v>6.5999631403741751E-2</c:v>
                </c:pt>
                <c:pt idx="3032" formatCode="0%">
                  <c:v>6.2434574338575369E-2</c:v>
                </c:pt>
                <c:pt idx="3033" formatCode="0%">
                  <c:v>7.3071122652802814E-2</c:v>
                </c:pt>
                <c:pt idx="3034" formatCode="0%">
                  <c:v>6.8608893379276809E-2</c:v>
                </c:pt>
                <c:pt idx="3035" formatCode="0%">
                  <c:v>7.121283144749542E-2</c:v>
                </c:pt>
                <c:pt idx="3036" formatCode="0%">
                  <c:v>7.8461266670608751E-2</c:v>
                </c:pt>
                <c:pt idx="3037" formatCode="0%">
                  <c:v>6.9905727567756079E-2</c:v>
                </c:pt>
                <c:pt idx="3038" formatCode="0%">
                  <c:v>8.1041791928598172E-2</c:v>
                </c:pt>
                <c:pt idx="3039" formatCode="0%">
                  <c:v>0.1731822116556864</c:v>
                </c:pt>
                <c:pt idx="3040" formatCode="0%">
                  <c:v>0.1144932010755336</c:v>
                </c:pt>
                <c:pt idx="3041" formatCode="0%">
                  <c:v>0.11122048864904122</c:v>
                </c:pt>
                <c:pt idx="3042" formatCode="0%">
                  <c:v>0.12670745833636918</c:v>
                </c:pt>
                <c:pt idx="3043" formatCode="0%">
                  <c:v>0.12421996528865016</c:v>
                </c:pt>
                <c:pt idx="3044" formatCode="0%">
                  <c:v>0.15294259368112859</c:v>
                </c:pt>
                <c:pt idx="3045" formatCode="0%">
                  <c:v>0.15157684062209173</c:v>
                </c:pt>
                <c:pt idx="3046" formatCode="0%">
                  <c:v>0.12838976926393234</c:v>
                </c:pt>
                <c:pt idx="3047" formatCode="0%">
                  <c:v>0.11235903061087021</c:v>
                </c:pt>
                <c:pt idx="3048" formatCode="0%">
                  <c:v>0.11067574619485603</c:v>
                </c:pt>
                <c:pt idx="3049" formatCode="0%">
                  <c:v>0.1067286564375419</c:v>
                </c:pt>
                <c:pt idx="3050" formatCode="0%">
                  <c:v>9.5864709666054398E-2</c:v>
                </c:pt>
                <c:pt idx="3051" formatCode="0%">
                  <c:v>9.5783441314529039E-2</c:v>
                </c:pt>
                <c:pt idx="3052" formatCode="0%">
                  <c:v>9.6953326935570378E-2</c:v>
                </c:pt>
                <c:pt idx="3053" formatCode="0%">
                  <c:v>9.7562060128112249E-2</c:v>
                </c:pt>
                <c:pt idx="3054" formatCode="0%">
                  <c:v>0.10107061799877898</c:v>
                </c:pt>
                <c:pt idx="3055" formatCode="0%">
                  <c:v>9.2511550962701722E-2</c:v>
                </c:pt>
                <c:pt idx="3057" formatCode="0%">
                  <c:v>0.13013396789333914</c:v>
                </c:pt>
                <c:pt idx="3059" formatCode="0%">
                  <c:v>0.13056759042436464</c:v>
                </c:pt>
                <c:pt idx="3060" formatCode="0%">
                  <c:v>0.12061105712464601</c:v>
                </c:pt>
                <c:pt idx="3061" formatCode="0%">
                  <c:v>0.11636731362616809</c:v>
                </c:pt>
                <c:pt idx="3062" formatCode="0%">
                  <c:v>0.11348513269942764</c:v>
                </c:pt>
                <c:pt idx="3063" formatCode="0%">
                  <c:v>0.11128036424860123</c:v>
                </c:pt>
                <c:pt idx="3069" formatCode="0%">
                  <c:v>0.20471054794417287</c:v>
                </c:pt>
                <c:pt idx="3070" formatCode="0%">
                  <c:v>0.21208269251929152</c:v>
                </c:pt>
                <c:pt idx="3071" formatCode="0%">
                  <c:v>0.21012546305689536</c:v>
                </c:pt>
                <c:pt idx="3072" formatCode="0%">
                  <c:v>0.23350311395674317</c:v>
                </c:pt>
                <c:pt idx="3073" formatCode="0%">
                  <c:v>0.2443760545468712</c:v>
                </c:pt>
                <c:pt idx="3074" formatCode="0%">
                  <c:v>0.23405664479612009</c:v>
                </c:pt>
                <c:pt idx="3075" formatCode="0%">
                  <c:v>0.20493647811430196</c:v>
                </c:pt>
                <c:pt idx="3076" formatCode="0%">
                  <c:v>0.20679962413205558</c:v>
                </c:pt>
                <c:pt idx="3077" formatCode="0%">
                  <c:v>0.1993717834987036</c:v>
                </c:pt>
                <c:pt idx="3078" formatCode="0%">
                  <c:v>0.20348436742864978</c:v>
                </c:pt>
                <c:pt idx="3079" formatCode="0%">
                  <c:v>0.15144818102592872</c:v>
                </c:pt>
                <c:pt idx="3080" formatCode="0%">
                  <c:v>0.15617415293728318</c:v>
                </c:pt>
                <c:pt idx="3081" formatCode="0%">
                  <c:v>0.14629317062270625</c:v>
                </c:pt>
                <c:pt idx="3082" formatCode="0%">
                  <c:v>0.1990338126028843</c:v>
                </c:pt>
                <c:pt idx="3083" formatCode="0%">
                  <c:v>0.14855177642140771</c:v>
                </c:pt>
                <c:pt idx="3084" formatCode="0%">
                  <c:v>0.13724887643786246</c:v>
                </c:pt>
                <c:pt idx="3085" formatCode="0%">
                  <c:v>0.1470381858633952</c:v>
                </c:pt>
                <c:pt idx="3087" formatCode="0%">
                  <c:v>0.14219054388448793</c:v>
                </c:pt>
                <c:pt idx="3088" formatCode="0%">
                  <c:v>0.12255314665548257</c:v>
                </c:pt>
                <c:pt idx="3089" formatCode="0%">
                  <c:v>0.13539218070303419</c:v>
                </c:pt>
                <c:pt idx="3090" formatCode="0%">
                  <c:v>0.13174335121486719</c:v>
                </c:pt>
                <c:pt idx="3091" formatCode="0%">
                  <c:v>0.12058786712927409</c:v>
                </c:pt>
                <c:pt idx="3092" formatCode="0%">
                  <c:v>0.13896244452926379</c:v>
                </c:pt>
                <c:pt idx="3093" formatCode="0%">
                  <c:v>0.12722854272529643</c:v>
                </c:pt>
                <c:pt idx="3094" formatCode="0%">
                  <c:v>0.14640870421860988</c:v>
                </c:pt>
                <c:pt idx="3095" formatCode="0%">
                  <c:v>0.15696668174540665</c:v>
                </c:pt>
                <c:pt idx="3097" formatCode="0%">
                  <c:v>0.15451163648911032</c:v>
                </c:pt>
                <c:pt idx="3098" formatCode="0%">
                  <c:v>0.15582743445276001</c:v>
                </c:pt>
                <c:pt idx="3099" formatCode="0%">
                  <c:v>0.16561038256219282</c:v>
                </c:pt>
                <c:pt idx="3100" formatCode="0%">
                  <c:v>0.16100964988716296</c:v>
                </c:pt>
                <c:pt idx="3101" formatCode="0%">
                  <c:v>0.16709863486820453</c:v>
                </c:pt>
                <c:pt idx="3102" formatCode="0%">
                  <c:v>0.18633347069617215</c:v>
                </c:pt>
                <c:pt idx="3103" formatCode="0%">
                  <c:v>0.17310143508013121</c:v>
                </c:pt>
                <c:pt idx="3105" formatCode="0%">
                  <c:v>0.16933147379882107</c:v>
                </c:pt>
                <c:pt idx="3106" formatCode="0%">
                  <c:v>0.15581552852177472</c:v>
                </c:pt>
                <c:pt idx="3107" formatCode="0%">
                  <c:v>0.15446200863024456</c:v>
                </c:pt>
                <c:pt idx="3108" formatCode="0%">
                  <c:v>0.12605936009599938</c:v>
                </c:pt>
                <c:pt idx="3109" formatCode="0%">
                  <c:v>0.11781785925391447</c:v>
                </c:pt>
                <c:pt idx="3110" formatCode="0%">
                  <c:v>0.13210368467980355</c:v>
                </c:pt>
                <c:pt idx="3111" formatCode="0%">
                  <c:v>0.12108084603510408</c:v>
                </c:pt>
                <c:pt idx="3112" formatCode="0%">
                  <c:v>0.10991269422572794</c:v>
                </c:pt>
                <c:pt idx="3113" formatCode="0%">
                  <c:v>0.10784597508372638</c:v>
                </c:pt>
                <c:pt idx="3114" formatCode="0%">
                  <c:v>0.12029780888805337</c:v>
                </c:pt>
                <c:pt idx="3115" formatCode="0%">
                  <c:v>0.10287224302527086</c:v>
                </c:pt>
                <c:pt idx="3116" formatCode="0%">
                  <c:v>0.10836128439024882</c:v>
                </c:pt>
                <c:pt idx="3117" formatCode="0%">
                  <c:v>0.14902991091077208</c:v>
                </c:pt>
                <c:pt idx="3118" formatCode="0%">
                  <c:v>0.14621729935264718</c:v>
                </c:pt>
                <c:pt idx="3119" formatCode="0%">
                  <c:v>0.17363611852596389</c:v>
                </c:pt>
                <c:pt idx="3120" formatCode="0%">
                  <c:v>0.18026773930679368</c:v>
                </c:pt>
                <c:pt idx="3121" formatCode="0%">
                  <c:v>0.17492748746004955</c:v>
                </c:pt>
                <c:pt idx="3122" formatCode="0%">
                  <c:v>0.18891627635083955</c:v>
                </c:pt>
                <c:pt idx="3123" formatCode="0%">
                  <c:v>0.18952734253341905</c:v>
                </c:pt>
                <c:pt idx="3124" formatCode="0%">
                  <c:v>0.20111729931972763</c:v>
                </c:pt>
                <c:pt idx="3125" formatCode="0%">
                  <c:v>0.20247634689848176</c:v>
                </c:pt>
                <c:pt idx="3126" formatCode="0%">
                  <c:v>0.21635174869240778</c:v>
                </c:pt>
                <c:pt idx="3128" formatCode="0%">
                  <c:v>9.9234601117904164E-2</c:v>
                </c:pt>
                <c:pt idx="3129" formatCode="0%">
                  <c:v>9.4774853058292419E-2</c:v>
                </c:pt>
                <c:pt idx="3130" formatCode="0%">
                  <c:v>8.3401318463568047E-2</c:v>
                </c:pt>
                <c:pt idx="3131" formatCode="0%">
                  <c:v>9.4094517255208232E-2</c:v>
                </c:pt>
                <c:pt idx="3132" formatCode="0%">
                  <c:v>9.4624641555405078E-2</c:v>
                </c:pt>
                <c:pt idx="3133" formatCode="0%">
                  <c:v>0.10822010078818423</c:v>
                </c:pt>
                <c:pt idx="3134" formatCode="0%">
                  <c:v>0.10962915287773521</c:v>
                </c:pt>
                <c:pt idx="3135" formatCode="0%">
                  <c:v>9.7327937892781977E-2</c:v>
                </c:pt>
                <c:pt idx="3136" formatCode="0%">
                  <c:v>8.4228341998648593E-2</c:v>
                </c:pt>
                <c:pt idx="3138" formatCode="0%">
                  <c:v>8.5557138872819585E-2</c:v>
                </c:pt>
                <c:pt idx="3139" formatCode="0%">
                  <c:v>7.9636704049697637E-2</c:v>
                </c:pt>
                <c:pt idx="3140" formatCode="0%">
                  <c:v>8.1845854261831913E-2</c:v>
                </c:pt>
                <c:pt idx="3141" formatCode="0%">
                  <c:v>7.6802810625023407E-2</c:v>
                </c:pt>
                <c:pt idx="3142" formatCode="0%">
                  <c:v>7.7983960587168888E-2</c:v>
                </c:pt>
                <c:pt idx="3143" formatCode="0%">
                  <c:v>7.467351454528609E-2</c:v>
                </c:pt>
                <c:pt idx="3144" formatCode="0%">
                  <c:v>7.7834907709316933E-2</c:v>
                </c:pt>
                <c:pt idx="3145" formatCode="0%">
                  <c:v>7.0591481040953849E-2</c:v>
                </c:pt>
                <c:pt idx="3146" formatCode="0%">
                  <c:v>7.2307904273193849E-2</c:v>
                </c:pt>
                <c:pt idx="3147" formatCode="0%">
                  <c:v>7.5349770429366025E-2</c:v>
                </c:pt>
                <c:pt idx="3148" formatCode="0%">
                  <c:v>0.13542060937872846</c:v>
                </c:pt>
                <c:pt idx="3149" formatCode="0%">
                  <c:v>8.1268598995963198E-2</c:v>
                </c:pt>
                <c:pt idx="3150" formatCode="0%">
                  <c:v>0.10287228526137519</c:v>
                </c:pt>
                <c:pt idx="3151" formatCode="0%">
                  <c:v>0.11752320236477079</c:v>
                </c:pt>
                <c:pt idx="3152" formatCode="0%">
                  <c:v>0.11876623356601101</c:v>
                </c:pt>
                <c:pt idx="3153" formatCode="0%">
                  <c:v>0.11642423471789218</c:v>
                </c:pt>
                <c:pt idx="3154" formatCode="0%">
                  <c:v>0.12209056272863873</c:v>
                </c:pt>
                <c:pt idx="3155" formatCode="0%">
                  <c:v>0.12718667083353838</c:v>
                </c:pt>
                <c:pt idx="3157" formatCode="0%">
                  <c:v>0.12931014889693065</c:v>
                </c:pt>
                <c:pt idx="3158" formatCode="0%">
                  <c:v>0.13279038334812976</c:v>
                </c:pt>
                <c:pt idx="3159" formatCode="0%">
                  <c:v>0.123171210950711</c:v>
                </c:pt>
                <c:pt idx="3160" formatCode="0%">
                  <c:v>0.11217787106794654</c:v>
                </c:pt>
                <c:pt idx="3161" formatCode="0%">
                  <c:v>0.12769974411820834</c:v>
                </c:pt>
                <c:pt idx="3162" formatCode="0%">
                  <c:v>0.13528878934022862</c:v>
                </c:pt>
                <c:pt idx="3163" formatCode="0%">
                  <c:v>0.13274213711715049</c:v>
                </c:pt>
                <c:pt idx="3164" formatCode="0%">
                  <c:v>0.12847652196564269</c:v>
                </c:pt>
                <c:pt idx="3165" formatCode="0%">
                  <c:v>0.11586355874910378</c:v>
                </c:pt>
                <c:pt idx="3167" formatCode="0%">
                  <c:v>0.11091693332356818</c:v>
                </c:pt>
                <c:pt idx="3168" formatCode="0%">
                  <c:v>0.12832849237358115</c:v>
                </c:pt>
                <c:pt idx="3169" formatCode="0%">
                  <c:v>9.1865766061428628E-2</c:v>
                </c:pt>
                <c:pt idx="3170" formatCode="0%">
                  <c:v>8.6804211996436786E-2</c:v>
                </c:pt>
                <c:pt idx="3171" formatCode="0%">
                  <c:v>8.4809726564146037E-2</c:v>
                </c:pt>
                <c:pt idx="3172" formatCode="0%">
                  <c:v>8.1018676418288638E-2</c:v>
                </c:pt>
                <c:pt idx="3173" formatCode="0%">
                  <c:v>8.9366107004256901E-2</c:v>
                </c:pt>
                <c:pt idx="3174" formatCode="0%">
                  <c:v>8.538644499583449E-2</c:v>
                </c:pt>
                <c:pt idx="3175" formatCode="0%">
                  <c:v>9.0249217674690282E-2</c:v>
                </c:pt>
                <c:pt idx="3177" formatCode="0%">
                  <c:v>8.3949986267664256E-2</c:v>
                </c:pt>
                <c:pt idx="3178" formatCode="0%">
                  <c:v>7.9736924959017991E-2</c:v>
                </c:pt>
                <c:pt idx="3179" formatCode="0%">
                  <c:v>7.0066631505503463E-2</c:v>
                </c:pt>
                <c:pt idx="3180" formatCode="0%">
                  <c:v>7.4713149605671603E-2</c:v>
                </c:pt>
                <c:pt idx="3181" formatCode="0%">
                  <c:v>6.9016306798329305E-2</c:v>
                </c:pt>
                <c:pt idx="3182" formatCode="0%">
                  <c:v>8.9871869912168695E-2</c:v>
                </c:pt>
                <c:pt idx="3183" formatCode="0%">
                  <c:v>9.1060896559306298E-2</c:v>
                </c:pt>
                <c:pt idx="3184" formatCode="0%">
                  <c:v>8.7450931939152932E-2</c:v>
                </c:pt>
                <c:pt idx="3185" formatCode="0%">
                  <c:v>8.3736083705331019E-2</c:v>
                </c:pt>
                <c:pt idx="3187" formatCode="0%">
                  <c:v>8.5778875400815427E-2</c:v>
                </c:pt>
                <c:pt idx="3188" formatCode="0%">
                  <c:v>9.0910337100927524E-2</c:v>
                </c:pt>
                <c:pt idx="3189" formatCode="0%">
                  <c:v>8.6842325822152927E-2</c:v>
                </c:pt>
                <c:pt idx="3191" formatCode="0%">
                  <c:v>9.4331228124199848E-2</c:v>
                </c:pt>
                <c:pt idx="3192" formatCode="0%">
                  <c:v>9.9161027434940249E-2</c:v>
                </c:pt>
                <c:pt idx="3193" formatCode="0%">
                  <c:v>8.8919908857841748E-2</c:v>
                </c:pt>
                <c:pt idx="3194" formatCode="0%">
                  <c:v>0.10716690013386812</c:v>
                </c:pt>
                <c:pt idx="3196" formatCode="0%">
                  <c:v>0.10967801964158626</c:v>
                </c:pt>
                <c:pt idx="3197" formatCode="0%">
                  <c:v>0.10805740757089652</c:v>
                </c:pt>
                <c:pt idx="3198" formatCode="0%">
                  <c:v>9.3985663880934128E-2</c:v>
                </c:pt>
                <c:pt idx="3199" formatCode="0%">
                  <c:v>8.629886004936882E-2</c:v>
                </c:pt>
                <c:pt idx="3201" formatCode="0%">
                  <c:v>9.9299948282438266E-2</c:v>
                </c:pt>
                <c:pt idx="3202" formatCode="0%">
                  <c:v>0.11152344445971597</c:v>
                </c:pt>
                <c:pt idx="3203" formatCode="0%">
                  <c:v>0.10758018509943107</c:v>
                </c:pt>
                <c:pt idx="3204" formatCode="0%">
                  <c:v>0.11155050558622119</c:v>
                </c:pt>
                <c:pt idx="3206" formatCode="0%">
                  <c:v>0.11275988299114661</c:v>
                </c:pt>
                <c:pt idx="3207" formatCode="0%">
                  <c:v>0.11078858359951857</c:v>
                </c:pt>
                <c:pt idx="3208" formatCode="0%">
                  <c:v>0.11590172145402958</c:v>
                </c:pt>
                <c:pt idx="3209" formatCode="0%">
                  <c:v>0.10565431778200039</c:v>
                </c:pt>
                <c:pt idx="3210" formatCode="0%">
                  <c:v>0.10459423934869867</c:v>
                </c:pt>
                <c:pt idx="3211" formatCode="0%">
                  <c:v>9.1976174361441759E-2</c:v>
                </c:pt>
                <c:pt idx="3212" formatCode="0%">
                  <c:v>9.5314221375514804E-2</c:v>
                </c:pt>
                <c:pt idx="3213" formatCode="0%">
                  <c:v>9.5779685213266533E-2</c:v>
                </c:pt>
                <c:pt idx="3214" formatCode="0%">
                  <c:v>8.615710481807734E-2</c:v>
                </c:pt>
                <c:pt idx="3215" formatCode="0%">
                  <c:v>9.2690635730320201E-2</c:v>
                </c:pt>
                <c:pt idx="3216" formatCode="0%">
                  <c:v>8.99230317448248E-2</c:v>
                </c:pt>
                <c:pt idx="3217" formatCode="0%">
                  <c:v>9.0671597669375395E-2</c:v>
                </c:pt>
                <c:pt idx="3219" formatCode="0%">
                  <c:v>9.9230888356337657E-2</c:v>
                </c:pt>
                <c:pt idx="3220" formatCode="0%">
                  <c:v>0.10045193504147019</c:v>
                </c:pt>
                <c:pt idx="3221" formatCode="0%">
                  <c:v>8.2372002548285569E-2</c:v>
                </c:pt>
                <c:pt idx="3222" formatCode="0%">
                  <c:v>8.4538619160277259E-2</c:v>
                </c:pt>
                <c:pt idx="3223" formatCode="0%">
                  <c:v>7.7868349900662409E-2</c:v>
                </c:pt>
                <c:pt idx="3224" formatCode="0%">
                  <c:v>8.3687667788329256E-2</c:v>
                </c:pt>
                <c:pt idx="3225" formatCode="0%">
                  <c:v>6.8014294440374767E-2</c:v>
                </c:pt>
                <c:pt idx="3226" formatCode="0%">
                  <c:v>6.5367083190289679E-2</c:v>
                </c:pt>
                <c:pt idx="3227" formatCode="0%">
                  <c:v>6.5757306297257095E-2</c:v>
                </c:pt>
                <c:pt idx="3229" formatCode="0%">
                  <c:v>7.3865257971684251E-2</c:v>
                </c:pt>
                <c:pt idx="3230" formatCode="0%">
                  <c:v>6.4010989003545737E-2</c:v>
                </c:pt>
                <c:pt idx="3231" formatCode="0%">
                  <c:v>6.1187585906968107E-2</c:v>
                </c:pt>
                <c:pt idx="3232" formatCode="0%">
                  <c:v>7.1853447820251187E-2</c:v>
                </c:pt>
                <c:pt idx="3233" formatCode="0%">
                  <c:v>7.2993832301385494E-2</c:v>
                </c:pt>
                <c:pt idx="3234" formatCode="0%">
                  <c:v>5.5897068677242527E-2</c:v>
                </c:pt>
                <c:pt idx="3237" formatCode="0%">
                  <c:v>6.0808190417956244E-2</c:v>
                </c:pt>
                <c:pt idx="3238" formatCode="0%">
                  <c:v>6.5239768640996953E-2</c:v>
                </c:pt>
                <c:pt idx="3239" formatCode="0%">
                  <c:v>6.8839075359247187E-2</c:v>
                </c:pt>
                <c:pt idx="3240" formatCode="0%">
                  <c:v>7.0538065688524956E-2</c:v>
                </c:pt>
                <c:pt idx="3241" formatCode="0%">
                  <c:v>8.509478785453331E-2</c:v>
                </c:pt>
                <c:pt idx="3242" formatCode="0%">
                  <c:v>0.10291662540925306</c:v>
                </c:pt>
                <c:pt idx="3243" formatCode="0%">
                  <c:v>8.3631487027927207E-2</c:v>
                </c:pt>
                <c:pt idx="3244" formatCode="0%">
                  <c:v>8.1788907054962084E-2</c:v>
                </c:pt>
                <c:pt idx="3247" formatCode="0%">
                  <c:v>9.9328405682944071E-2</c:v>
                </c:pt>
                <c:pt idx="3248" formatCode="0%">
                  <c:v>9.7344484163256556E-2</c:v>
                </c:pt>
                <c:pt idx="3249" formatCode="0%">
                  <c:v>0.10136206544362487</c:v>
                </c:pt>
                <c:pt idx="3250" formatCode="0%">
                  <c:v>0.10056058669610096</c:v>
                </c:pt>
                <c:pt idx="3251" formatCode="0%">
                  <c:v>9.1881929032325144E-2</c:v>
                </c:pt>
                <c:pt idx="3252" formatCode="0%">
                  <c:v>9.9621943733413598E-2</c:v>
                </c:pt>
                <c:pt idx="3253" formatCode="0%">
                  <c:v>8.7553716880176602E-2</c:v>
                </c:pt>
                <c:pt idx="3254" formatCode="0%">
                  <c:v>7.7124663124642959E-2</c:v>
                </c:pt>
                <c:pt idx="3255" formatCode="0%">
                  <c:v>8.1888021760191013E-2</c:v>
                </c:pt>
                <c:pt idx="3256" formatCode="0%">
                  <c:v>8.0790629399659031E-2</c:v>
                </c:pt>
                <c:pt idx="3257" formatCode="0%">
                  <c:v>6.7287125710683363E-2</c:v>
                </c:pt>
                <c:pt idx="3258" formatCode="0%">
                  <c:v>5.4585062448449975E-2</c:v>
                </c:pt>
                <c:pt idx="3259" formatCode="0%">
                  <c:v>5.782948464556785E-2</c:v>
                </c:pt>
                <c:pt idx="3260" formatCode="0%">
                  <c:v>5.8064643724663037E-2</c:v>
                </c:pt>
                <c:pt idx="3261" formatCode="0%">
                  <c:v>4.8917932129066949E-2</c:v>
                </c:pt>
                <c:pt idx="3262" formatCode="0%">
                  <c:v>4.9046230665600987E-2</c:v>
                </c:pt>
                <c:pt idx="3263" formatCode="0%">
                  <c:v>3.1838413212320109E-2</c:v>
                </c:pt>
                <c:pt idx="3264" formatCode="0%">
                  <c:v>4.136364101684873E-2</c:v>
                </c:pt>
                <c:pt idx="3265" formatCode="0%">
                  <c:v>4.476107573189169E-2</c:v>
                </c:pt>
                <c:pt idx="3266" formatCode="0%">
                  <c:v>4.4424663785113817E-2</c:v>
                </c:pt>
                <c:pt idx="3267" formatCode="0%">
                  <c:v>5.686483461044186E-2</c:v>
                </c:pt>
                <c:pt idx="3268" formatCode="0%">
                  <c:v>3.7304221830799199E-2</c:v>
                </c:pt>
                <c:pt idx="3269" formatCode="0%">
                  <c:v>5.6289234496814174E-2</c:v>
                </c:pt>
                <c:pt idx="3270" formatCode="0%">
                  <c:v>4.071465153835814E-2</c:v>
                </c:pt>
                <c:pt idx="3271" formatCode="0%">
                  <c:v>4.0949769537303511E-2</c:v>
                </c:pt>
                <c:pt idx="3272" formatCode="0%">
                  <c:v>2.1221889405571119E-2</c:v>
                </c:pt>
                <c:pt idx="3273" formatCode="0%">
                  <c:v>3.6904384624238326E-2</c:v>
                </c:pt>
                <c:pt idx="3274" formatCode="0%">
                  <c:v>1.6573525330183532E-2</c:v>
                </c:pt>
                <c:pt idx="3279" formatCode="0%">
                  <c:v>2.3224384374541267E-2</c:v>
                </c:pt>
                <c:pt idx="3280" formatCode="0%">
                  <c:v>1.9438564011377477E-2</c:v>
                </c:pt>
                <c:pt idx="3281" formatCode="0%">
                  <c:v>2.1662702337437393E-2</c:v>
                </c:pt>
                <c:pt idx="3282" formatCode="0%">
                  <c:v>1.479734218297696E-2</c:v>
                </c:pt>
                <c:pt idx="3283" formatCode="0%">
                  <c:v>3.5048258684769996E-2</c:v>
                </c:pt>
                <c:pt idx="3284" formatCode="0%">
                  <c:v>2.7622151816374785E-2</c:v>
                </c:pt>
                <c:pt idx="3285" formatCode="0%">
                  <c:v>1.0104959847225443E-2</c:v>
                </c:pt>
                <c:pt idx="3288" formatCode="0%">
                  <c:v>2.2683574737704281E-2</c:v>
                </c:pt>
                <c:pt idx="3289" formatCode="0%">
                  <c:v>1.8489265941453857E-2</c:v>
                </c:pt>
                <c:pt idx="3290" formatCode="0%">
                  <c:v>1.4763537101548162E-2</c:v>
                </c:pt>
                <c:pt idx="3291" formatCode="0%">
                  <c:v>1.1042864870195023E-2</c:v>
                </c:pt>
                <c:pt idx="3292" formatCode="0%">
                  <c:v>6.2595847172595195E-3</c:v>
                </c:pt>
                <c:pt idx="3293" formatCode="0%">
                  <c:v>6.8516704834236386E-3</c:v>
                </c:pt>
                <c:pt idx="3294" formatCode="0%">
                  <c:v>2.4849561213526987E-2</c:v>
                </c:pt>
                <c:pt idx="3295" formatCode="0%">
                  <c:v>2.5437174287718779E-2</c:v>
                </c:pt>
                <c:pt idx="3296" formatCode="0%">
                  <c:v>3.3785014401331359E-2</c:v>
                </c:pt>
                <c:pt idx="3297" formatCode="0%">
                  <c:v>3.0992279229930524E-2</c:v>
                </c:pt>
                <c:pt idx="3298" formatCode="0%">
                  <c:v>3.180441121059064E-2</c:v>
                </c:pt>
                <c:pt idx="3299" formatCode="0%">
                  <c:v>3.9463409169374387E-2</c:v>
                </c:pt>
                <c:pt idx="3300" formatCode="0%">
                  <c:v>4.3856735676065364E-2</c:v>
                </c:pt>
                <c:pt idx="3301" formatCode="0%">
                  <c:v>3.7987596527634455E-2</c:v>
                </c:pt>
                <c:pt idx="3302" formatCode="0%">
                  <c:v>2.8718767466855765E-2</c:v>
                </c:pt>
                <c:pt idx="3303" formatCode="0%">
                  <c:v>3.027790261817144E-2</c:v>
                </c:pt>
                <c:pt idx="3304" formatCode="0%">
                  <c:v>2.8631291892936755E-2</c:v>
                </c:pt>
                <c:pt idx="3305" formatCode="0%">
                  <c:v>2.8000820783389526E-2</c:v>
                </c:pt>
                <c:pt idx="3306" formatCode="0%">
                  <c:v>2.7001085627655998E-2</c:v>
                </c:pt>
                <c:pt idx="3307" formatCode="0%">
                  <c:v>3.4639270762476027E-2</c:v>
                </c:pt>
                <c:pt idx="3308" formatCode="0%">
                  <c:v>4.490635461667606E-2</c:v>
                </c:pt>
                <c:pt idx="3309" formatCode="0%">
                  <c:v>3.7401195515218949E-2</c:v>
                </c:pt>
                <c:pt idx="3310" formatCode="0%">
                  <c:v>3.3551351576316085E-2</c:v>
                </c:pt>
                <c:pt idx="3311" formatCode="0%">
                  <c:v>2.5004063754948014E-2</c:v>
                </c:pt>
                <c:pt idx="3312" formatCode="0%">
                  <c:v>2.6553580024103192E-2</c:v>
                </c:pt>
                <c:pt idx="3313" formatCode="0%">
                  <c:v>2.4331407552712819E-2</c:v>
                </c:pt>
                <c:pt idx="3314" formatCode="0%">
                  <c:v>3.0654934858564846E-2</c:v>
                </c:pt>
                <c:pt idx="3315" formatCode="0%">
                  <c:v>5.2667603446432204E-2</c:v>
                </c:pt>
                <c:pt idx="3316" formatCode="0%">
                  <c:v>4.9964934656945584E-2</c:v>
                </c:pt>
                <c:pt idx="3317" formatCode="0%">
                  <c:v>4.8986832179486892E-2</c:v>
                </c:pt>
                <c:pt idx="3318" formatCode="0%">
                  <c:v>5.4492647602905002E-2</c:v>
                </c:pt>
                <c:pt idx="3320" formatCode="0%">
                  <c:v>4.7972890761181122E-2</c:v>
                </c:pt>
                <c:pt idx="3321" formatCode="0%">
                  <c:v>4.4440938199037092E-2</c:v>
                </c:pt>
                <c:pt idx="3322" formatCode="0%">
                  <c:v>3.8471508507267327E-2</c:v>
                </c:pt>
                <c:pt idx="3323" formatCode="0%">
                  <c:v>5.3470351004999937E-2</c:v>
                </c:pt>
                <c:pt idx="3324" formatCode="0%">
                  <c:v>4.8377716815915218E-2</c:v>
                </c:pt>
                <c:pt idx="3325" formatCode="0%">
                  <c:v>4.7500859635247764E-2</c:v>
                </c:pt>
                <c:pt idx="3326" formatCode="0%">
                  <c:v>4.0055996592752413E-2</c:v>
                </c:pt>
                <c:pt idx="3327" formatCode="0%">
                  <c:v>4.6445984561366144E-2</c:v>
                </c:pt>
                <c:pt idx="3328" formatCode="0%">
                  <c:v>3.3807200917949809E-2</c:v>
                </c:pt>
                <c:pt idx="3330" formatCode="0%">
                  <c:v>3.1186377039271677E-2</c:v>
                </c:pt>
                <c:pt idx="3331" formatCode="0%">
                  <c:v>4.4687606248176463E-2</c:v>
                </c:pt>
                <c:pt idx="3332" formatCode="0%">
                  <c:v>4.0917682046514643E-2</c:v>
                </c:pt>
                <c:pt idx="3333" formatCode="0%">
                  <c:v>7.2218060534058756E-2</c:v>
                </c:pt>
                <c:pt idx="3334" formatCode="0%">
                  <c:v>5.3556618266027679E-2</c:v>
                </c:pt>
                <c:pt idx="3335" formatCode="0%">
                  <c:v>5.2962681780326801E-2</c:v>
                </c:pt>
                <c:pt idx="3336" formatCode="0%">
                  <c:v>4.3012878786052103E-2</c:v>
                </c:pt>
                <c:pt idx="3337" formatCode="0%">
                  <c:v>6.5767839162444497E-2</c:v>
                </c:pt>
                <c:pt idx="3338" formatCode="0%">
                  <c:v>6.5773169507879467E-2</c:v>
                </c:pt>
                <c:pt idx="3339" formatCode="0%">
                  <c:v>4.0351123830410889E-2</c:v>
                </c:pt>
                <c:pt idx="3340" formatCode="0%">
                  <c:v>2.8355988616098442E-2</c:v>
                </c:pt>
                <c:pt idx="3341" formatCode="0%">
                  <c:v>2.6742023090591819E-2</c:v>
                </c:pt>
                <c:pt idx="3342" formatCode="0%">
                  <c:v>1.281397391196378E-2</c:v>
                </c:pt>
                <c:pt idx="3343" formatCode="0%">
                  <c:v>1.7796729240386427E-2</c:v>
                </c:pt>
                <c:pt idx="3344" formatCode="0%">
                  <c:v>1.3460432461773355E-2</c:v>
                </c:pt>
                <c:pt idx="3345" formatCode="0%">
                  <c:v>2.4311981020217626E-2</c:v>
                </c:pt>
                <c:pt idx="3347" formatCode="0%">
                  <c:v>3.5201628546714062E-2</c:v>
                </c:pt>
                <c:pt idx="3348" formatCode="0%">
                  <c:v>3.5230469865014151E-2</c:v>
                </c:pt>
                <c:pt idx="3349" formatCode="0%">
                  <c:v>7.6134355944167008E-3</c:v>
                </c:pt>
                <c:pt idx="3350" formatCode="0%">
                  <c:v>2.8737150406327509E-2</c:v>
                </c:pt>
                <c:pt idx="3351" formatCode="0%">
                  <c:v>4.0093125168263757E-2</c:v>
                </c:pt>
                <c:pt idx="3352" formatCode="0%">
                  <c:v>2.8941298051270634E-2</c:v>
                </c:pt>
                <c:pt idx="3353" formatCode="0%">
                  <c:v>4.566196079814528E-2</c:v>
                </c:pt>
                <c:pt idx="3354" formatCode="0%">
                  <c:v>4.0982421334694187E-2</c:v>
                </c:pt>
                <c:pt idx="3355" formatCode="0%">
                  <c:v>5.7195270647481804E-2</c:v>
                </c:pt>
                <c:pt idx="3357" formatCode="0%">
                  <c:v>5.4058836138062713E-2</c:v>
                </c:pt>
                <c:pt idx="3358" formatCode="0%">
                  <c:v>6.2117241051227123E-2</c:v>
                </c:pt>
                <c:pt idx="3359" formatCode="0%">
                  <c:v>7.1216704855190827E-2</c:v>
                </c:pt>
                <c:pt idx="3360" formatCode="0%">
                  <c:v>5.4751458715963292E-2</c:v>
                </c:pt>
                <c:pt idx="3361" formatCode="0%">
                  <c:v>5.8041757694775452E-2</c:v>
                </c:pt>
                <c:pt idx="3362" formatCode="0%">
                  <c:v>5.6381410212809714E-2</c:v>
                </c:pt>
                <c:pt idx="3363" formatCode="0%">
                  <c:v>7.0981766844749564E-2</c:v>
                </c:pt>
                <c:pt idx="3364" formatCode="0%">
                  <c:v>0.10067401564469455</c:v>
                </c:pt>
                <c:pt idx="3365" formatCode="0%">
                  <c:v>8.8177302312498457E-2</c:v>
                </c:pt>
                <c:pt idx="3366" formatCode="0%">
                  <c:v>8.5951630260075282E-2</c:v>
                </c:pt>
                <c:pt idx="3367" formatCode="0%">
                  <c:v>7.2480457311197857E-2</c:v>
                </c:pt>
                <c:pt idx="3368" formatCode="0%">
                  <c:v>6.5738512951819122E-2</c:v>
                </c:pt>
                <c:pt idx="3369" formatCode="0%">
                  <c:v>6.7229400071389875E-2</c:v>
                </c:pt>
                <c:pt idx="3370" formatCode="0%">
                  <c:v>5.8827037561697729E-2</c:v>
                </c:pt>
                <c:pt idx="3371" formatCode="0%">
                  <c:v>3.5804400516231773E-2</c:v>
                </c:pt>
                <c:pt idx="3372" formatCode="0%">
                  <c:v>2.902186673768407E-2</c:v>
                </c:pt>
                <c:pt idx="3373" formatCode="0%">
                  <c:v>3.6829944582185033E-2</c:v>
                </c:pt>
                <c:pt idx="3374" formatCode="0%">
                  <c:v>3.1877036316537669E-2</c:v>
                </c:pt>
                <c:pt idx="3375" formatCode="0%">
                  <c:v>2.7017098855201864E-2</c:v>
                </c:pt>
                <c:pt idx="3376" formatCode="0%">
                  <c:v>2.8739768982292607E-2</c:v>
                </c:pt>
                <c:pt idx="3377" formatCode="0%">
                  <c:v>3.690054013779865E-2</c:v>
                </c:pt>
                <c:pt idx="3378" formatCode="0%">
                  <c:v>3.7868156303569718E-2</c:v>
                </c:pt>
                <c:pt idx="3379" formatCode="0%">
                  <c:v>5.0637641522013541E-2</c:v>
                </c:pt>
                <c:pt idx="3380" formatCode="0%">
                  <c:v>4.9858404659194534E-2</c:v>
                </c:pt>
                <c:pt idx="3381" formatCode="0%">
                  <c:v>5.7632835736754297E-2</c:v>
                </c:pt>
                <c:pt idx="3383" formatCode="0%">
                  <c:v>5.4801886153092394E-2</c:v>
                </c:pt>
                <c:pt idx="3384" formatCode="0%">
                  <c:v>5.6900386283784798E-2</c:v>
                </c:pt>
                <c:pt idx="3385" formatCode="0%">
                  <c:v>5.6753319523270472E-2</c:v>
                </c:pt>
                <c:pt idx="3386" formatCode="0%">
                  <c:v>5.8072718635867097E-2</c:v>
                </c:pt>
                <c:pt idx="3387" formatCode="0%">
                  <c:v>5.2131041116496038E-2</c:v>
                </c:pt>
                <c:pt idx="3388" formatCode="0%">
                  <c:v>4.0099606011954114E-2</c:v>
                </c:pt>
                <c:pt idx="3389" formatCode="0%">
                  <c:v>5.7129816552508185E-2</c:v>
                </c:pt>
                <c:pt idx="3390" formatCode="0%">
                  <c:v>5.9344275430526956E-2</c:v>
                </c:pt>
                <c:pt idx="3391" formatCode="0%">
                  <c:v>6.0432239132332914E-2</c:v>
                </c:pt>
                <c:pt idx="3393" formatCode="0%">
                  <c:v>6.3848010551875653E-2</c:v>
                </c:pt>
                <c:pt idx="3394" formatCode="0%">
                  <c:v>7.3774896556893746E-2</c:v>
                </c:pt>
                <c:pt idx="3395" formatCode="0%">
                  <c:v>4.0275329003823024E-2</c:v>
                </c:pt>
                <c:pt idx="3396" formatCode="0%">
                  <c:v>4.5345861171823508E-2</c:v>
                </c:pt>
                <c:pt idx="3397" formatCode="0%">
                  <c:v>5.3484017877934553E-2</c:v>
                </c:pt>
                <c:pt idx="3398" formatCode="0%">
                  <c:v>6.0820658383790478E-2</c:v>
                </c:pt>
                <c:pt idx="3399" formatCode="0%">
                  <c:v>6.3697904495895075E-2</c:v>
                </c:pt>
                <c:pt idx="3400" formatCode="0%">
                  <c:v>5.3399720142688768E-2</c:v>
                </c:pt>
                <c:pt idx="3401" formatCode="0%">
                  <c:v>5.4079715350030241E-2</c:v>
                </c:pt>
                <c:pt idx="3402" formatCode="0%">
                  <c:v>6.586278313697301E-2</c:v>
                </c:pt>
                <c:pt idx="3403" formatCode="0%">
                  <c:v>7.5846384981514275E-2</c:v>
                </c:pt>
                <c:pt idx="3404" formatCode="0%">
                  <c:v>6.6163563815358595E-2</c:v>
                </c:pt>
                <c:pt idx="3405" formatCode="0%">
                  <c:v>7.1426499188227799E-2</c:v>
                </c:pt>
                <c:pt idx="3406" formatCode="0%">
                  <c:v>6.2693929180870328E-2</c:v>
                </c:pt>
                <c:pt idx="3407" formatCode="0%">
                  <c:v>7.0931425727049566E-2</c:v>
                </c:pt>
                <c:pt idx="3408" formatCode="0%">
                  <c:v>7.0859103911901006E-2</c:v>
                </c:pt>
                <c:pt idx="3409" formatCode="0%">
                  <c:v>8.8596392075289868E-2</c:v>
                </c:pt>
                <c:pt idx="3410" formatCode="0%">
                  <c:v>5.7587413070470411E-2</c:v>
                </c:pt>
                <c:pt idx="3411" formatCode="0%">
                  <c:v>5.420932972983282E-2</c:v>
                </c:pt>
                <c:pt idx="3412" formatCode="0%">
                  <c:v>4.9875715077790296E-2</c:v>
                </c:pt>
                <c:pt idx="3413" formatCode="0%">
                  <c:v>5.9003052628207459E-2</c:v>
                </c:pt>
                <c:pt idx="3414" formatCode="0%">
                  <c:v>6.0210480417824529E-2</c:v>
                </c:pt>
                <c:pt idx="3415" formatCode="0%">
                  <c:v>6.3729900686912172E-2</c:v>
                </c:pt>
                <c:pt idx="3417" formatCode="0%">
                  <c:v>4.1709978686613247E-2</c:v>
                </c:pt>
                <c:pt idx="3418" formatCode="0%">
                  <c:v>3.5157717155047001E-2</c:v>
                </c:pt>
                <c:pt idx="3419" formatCode="0%">
                  <c:v>4.1427044016843426E-2</c:v>
                </c:pt>
                <c:pt idx="3421" formatCode="0%">
                  <c:v>5.1107778731228209E-3</c:v>
                </c:pt>
                <c:pt idx="3424" formatCode="0%">
                  <c:v>6.5148433569103444E-3</c:v>
                </c:pt>
                <c:pt idx="3425" formatCode="0%">
                  <c:v>1.3669041960738383E-2</c:v>
                </c:pt>
                <c:pt idx="3427" formatCode="0%">
                  <c:v>3.9515728041677023E-2</c:v>
                </c:pt>
                <c:pt idx="3428" formatCode="0%">
                  <c:v>3.6761775967124835E-2</c:v>
                </c:pt>
                <c:pt idx="3429" formatCode="0%">
                  <c:v>3.667943185930899E-2</c:v>
                </c:pt>
                <c:pt idx="3430" formatCode="0%">
                  <c:v>4.1369381890834174E-2</c:v>
                </c:pt>
                <c:pt idx="3431" formatCode="0%">
                  <c:v>9.0685328233916732E-3</c:v>
                </c:pt>
                <c:pt idx="3432" formatCode="0%">
                  <c:v>1.1968821114928242E-2</c:v>
                </c:pt>
                <c:pt idx="3434" formatCode="0%">
                  <c:v>8.5288007625169519E-3</c:v>
                </c:pt>
                <c:pt idx="3436" formatCode="0%">
                  <c:v>1.3673304564503443E-2</c:v>
                </c:pt>
                <c:pt idx="3437" formatCode="0%">
                  <c:v>5.0283468787151731E-3</c:v>
                </c:pt>
                <c:pt idx="3438" formatCode="0%">
                  <c:v>-7.237959186034839E-3</c:v>
                </c:pt>
                <c:pt idx="3439" formatCode="0%">
                  <c:v>-5.4020103600874387E-3</c:v>
                </c:pt>
                <c:pt idx="3444" formatCode="0%">
                  <c:v>1.1461441323508875E-2</c:v>
                </c:pt>
                <c:pt idx="3445" formatCode="0%">
                  <c:v>2.6061881165498776E-2</c:v>
                </c:pt>
                <c:pt idx="3446" formatCode="0%">
                  <c:v>1.8325011587688806E-2</c:v>
                </c:pt>
                <c:pt idx="3447" formatCode="0%">
                  <c:v>3.0093244653808488E-2</c:v>
                </c:pt>
                <c:pt idx="3448" formatCode="0%">
                  <c:v>3.8038810503127379E-2</c:v>
                </c:pt>
                <c:pt idx="3449" formatCode="0%">
                  <c:v>3.4898377383435063E-2</c:v>
                </c:pt>
                <c:pt idx="3450" formatCode="0%">
                  <c:v>3.5186216996321219E-2</c:v>
                </c:pt>
                <c:pt idx="3452" formatCode="0%">
                  <c:v>1.085010459242255E-2</c:v>
                </c:pt>
                <c:pt idx="3453" formatCode="0%">
                  <c:v>8.7085025120485875E-3</c:v>
                </c:pt>
                <c:pt idx="3454" formatCode="0%">
                  <c:v>2.8905392657725085E-2</c:v>
                </c:pt>
                <c:pt idx="3455" formatCode="0%">
                  <c:v>4.4855690261189574E-2</c:v>
                </c:pt>
                <c:pt idx="3457" formatCode="0%">
                  <c:v>5.9730203967734777E-2</c:v>
                </c:pt>
                <c:pt idx="3458" formatCode="0%">
                  <c:v>5.6091123419674274E-2</c:v>
                </c:pt>
                <c:pt idx="3459" formatCode="0%">
                  <c:v>6.2084574483492583E-2</c:v>
                </c:pt>
                <c:pt idx="3460" formatCode="0%">
                  <c:v>6.8645528602788497E-2</c:v>
                </c:pt>
                <c:pt idx="3462" formatCode="0%">
                  <c:v>9.2944296417040148E-2</c:v>
                </c:pt>
                <c:pt idx="3463" formatCode="0%">
                  <c:v>0.10096788828065319</c:v>
                </c:pt>
                <c:pt idx="3464" formatCode="0%">
                  <c:v>0.10105672414145135</c:v>
                </c:pt>
                <c:pt idx="3465" formatCode="0%">
                  <c:v>8.5294744038884596E-2</c:v>
                </c:pt>
                <c:pt idx="3467" formatCode="0%">
                  <c:v>9.3249682121579761E-2</c:v>
                </c:pt>
                <c:pt idx="3468" formatCode="0%">
                  <c:v>9.6234247490932873E-2</c:v>
                </c:pt>
                <c:pt idx="3469" formatCode="0%">
                  <c:v>9.1801311476796932E-2</c:v>
                </c:pt>
                <c:pt idx="3470" formatCode="0%">
                  <c:v>8.544488604874434E-2</c:v>
                </c:pt>
                <c:pt idx="3471" formatCode="0%">
                  <c:v>0.10643133969031868</c:v>
                </c:pt>
                <c:pt idx="3472" formatCode="0%">
                  <c:v>0.10755116789482383</c:v>
                </c:pt>
                <c:pt idx="3473" formatCode="0%">
                  <c:v>0.11947615209984661</c:v>
                </c:pt>
                <c:pt idx="3474" formatCode="0%">
                  <c:v>0.10337653850592532</c:v>
                </c:pt>
                <c:pt idx="3475" formatCode="0%">
                  <c:v>6.1461012323152139E-2</c:v>
                </c:pt>
                <c:pt idx="3476" formatCode="0%">
                  <c:v>6.3717102016705357E-2</c:v>
                </c:pt>
                <c:pt idx="3477" formatCode="0%">
                  <c:v>2.4110590343426396E-2</c:v>
                </c:pt>
                <c:pt idx="3479" formatCode="0%">
                  <c:v>1.4609158191879702E-2</c:v>
                </c:pt>
                <c:pt idx="3480" formatCode="0%">
                  <c:v>1.7623511233951741E-2</c:v>
                </c:pt>
                <c:pt idx="3481" formatCode="0%">
                  <c:v>4.2841078488993822E-2</c:v>
                </c:pt>
                <c:pt idx="3482" formatCode="0%">
                  <c:v>3.2908596911164253E-2</c:v>
                </c:pt>
                <c:pt idx="3483" formatCode="0%">
                  <c:v>5.0250764792006991E-2</c:v>
                </c:pt>
                <c:pt idx="3484" formatCode="0%">
                  <c:v>4.6247189452975124E-2</c:v>
                </c:pt>
                <c:pt idx="3485" formatCode="0%">
                  <c:v>6.2686579694482575E-2</c:v>
                </c:pt>
                <c:pt idx="3486" formatCode="0%">
                  <c:v>7.013395654178517E-2</c:v>
                </c:pt>
                <c:pt idx="3487" formatCode="0%">
                  <c:v>7.486426038047507E-2</c:v>
                </c:pt>
                <c:pt idx="3489" formatCode="0%">
                  <c:v>7.7263410379986019E-2</c:v>
                </c:pt>
                <c:pt idx="3490" formatCode="0%">
                  <c:v>7.381452776616805E-2</c:v>
                </c:pt>
                <c:pt idx="3491" formatCode="0%">
                  <c:v>7.2877078784189905E-2</c:v>
                </c:pt>
                <c:pt idx="3492" formatCode="0%">
                  <c:v>4.411768438145991E-2</c:v>
                </c:pt>
                <c:pt idx="3493" formatCode="0%">
                  <c:v>3.6243664959981312E-2</c:v>
                </c:pt>
                <c:pt idx="3494" formatCode="0%">
                  <c:v>6.0299937888595844E-3</c:v>
                </c:pt>
                <c:pt idx="3495" formatCode="0%">
                  <c:v>-6.0923544603562942E-3</c:v>
                </c:pt>
                <c:pt idx="3498" formatCode="0%">
                  <c:v>8.5968568264751105E-3</c:v>
                </c:pt>
                <c:pt idx="3499" formatCode="0%">
                  <c:v>-8.5743226604825737E-3</c:v>
                </c:pt>
                <c:pt idx="3500" formatCode="0%">
                  <c:v>-3.1356830218810333E-2</c:v>
                </c:pt>
                <c:pt idx="3501" formatCode="0%">
                  <c:v>-2.5547523281584387E-2</c:v>
                </c:pt>
                <c:pt idx="3502" formatCode="0%">
                  <c:v>-1.9367220055880732E-2</c:v>
                </c:pt>
                <c:pt idx="3503" formatCode="0%">
                  <c:v>-3.3550723304283006E-2</c:v>
                </c:pt>
                <c:pt idx="3505" formatCode="0%">
                  <c:v>1.7245710891963646E-2</c:v>
                </c:pt>
                <c:pt idx="3506" formatCode="0%">
                  <c:v>2.1097321119264004E-2</c:v>
                </c:pt>
                <c:pt idx="3509" formatCode="0%">
                  <c:v>1.5828081678728172E-2</c:v>
                </c:pt>
                <c:pt idx="3510" formatCode="0%">
                  <c:v>2.1482789832196397E-2</c:v>
                </c:pt>
                <c:pt idx="3511" formatCode="0%">
                  <c:v>4.0630272711254099E-2</c:v>
                </c:pt>
                <c:pt idx="3512" formatCode="0%">
                  <c:v>5.660068030429366E-2</c:v>
                </c:pt>
                <c:pt idx="3513" formatCode="0%">
                  <c:v>8.0054172989285965E-2</c:v>
                </c:pt>
                <c:pt idx="3514" formatCode="0%">
                  <c:v>6.7394541125330304E-2</c:v>
                </c:pt>
                <c:pt idx="3515" formatCode="0%">
                  <c:v>8.264479162463341E-2</c:v>
                </c:pt>
                <c:pt idx="3516" formatCode="0%">
                  <c:v>5.4971167539305067E-2</c:v>
                </c:pt>
                <c:pt idx="3517" formatCode="0%">
                  <c:v>4.4427366238438702E-2</c:v>
                </c:pt>
                <c:pt idx="3518" formatCode="0%">
                  <c:v>5.257508237201771E-2</c:v>
                </c:pt>
                <c:pt idx="3519" formatCode="0%">
                  <c:v>5.5306316228687466E-2</c:v>
                </c:pt>
                <c:pt idx="3520" formatCode="0%">
                  <c:v>8.7507488023315899E-2</c:v>
                </c:pt>
                <c:pt idx="3521" formatCode="0%">
                  <c:v>7.8374757408691792E-2</c:v>
                </c:pt>
                <c:pt idx="3522" formatCode="0%">
                  <c:v>0.11999204377523924</c:v>
                </c:pt>
                <c:pt idx="3523" formatCode="0%">
                  <c:v>0.11390008033771307</c:v>
                </c:pt>
                <c:pt idx="3524" formatCode="0%">
                  <c:v>0.1253069020597023</c:v>
                </c:pt>
                <c:pt idx="3525" formatCode="0%">
                  <c:v>0.13682918898245111</c:v>
                </c:pt>
                <c:pt idx="3526" formatCode="0%">
                  <c:v>0.11599641448771868</c:v>
                </c:pt>
                <c:pt idx="3527" formatCode="0%">
                  <c:v>0.12758342473747167</c:v>
                </c:pt>
                <c:pt idx="3528" formatCode="0%">
                  <c:v>0.14035669429873637</c:v>
                </c:pt>
                <c:pt idx="3529" formatCode="0%">
                  <c:v>0.14174932429518008</c:v>
                </c:pt>
                <c:pt idx="3530" formatCode="0%">
                  <c:v>0.12082150583922759</c:v>
                </c:pt>
                <c:pt idx="3531" formatCode="0%">
                  <c:v>0.15794753175531531</c:v>
                </c:pt>
                <c:pt idx="3532" formatCode="0%">
                  <c:v>0.1375004029702443</c:v>
                </c:pt>
                <c:pt idx="3533" formatCode="0%">
                  <c:v>7.4218864857872213E-2</c:v>
                </c:pt>
                <c:pt idx="3534" formatCode="0%">
                  <c:v>3.986374514177142E-2</c:v>
                </c:pt>
                <c:pt idx="3535" formatCode="0%">
                  <c:v>5.3398933076070999E-2</c:v>
                </c:pt>
                <c:pt idx="3537" formatCode="0%">
                  <c:v>2.4372947399884399E-2</c:v>
                </c:pt>
                <c:pt idx="3538" formatCode="0%">
                  <c:v>4.2463046714140605E-2</c:v>
                </c:pt>
                <c:pt idx="3539" formatCode="0%">
                  <c:v>2.4092770486540304E-2</c:v>
                </c:pt>
                <c:pt idx="3540" formatCode="0%">
                  <c:v>7.7612548262691525E-3</c:v>
                </c:pt>
                <c:pt idx="3541" formatCode="0%">
                  <c:v>3.178388835963826E-2</c:v>
                </c:pt>
                <c:pt idx="3542" formatCode="0%">
                  <c:v>6.9084536995593542E-3</c:v>
                </c:pt>
                <c:pt idx="3543" formatCode="0%">
                  <c:v>-3.8631707780010432E-2</c:v>
                </c:pt>
                <c:pt idx="3544" formatCode="0%">
                  <c:v>4.2736429630073118E-2</c:v>
                </c:pt>
                <c:pt idx="3545" formatCode="0%">
                  <c:v>3.1121324763526397E-2</c:v>
                </c:pt>
                <c:pt idx="3547" formatCode="0%">
                  <c:v>5.5477519820330947E-3</c:v>
                </c:pt>
                <c:pt idx="3548" formatCode="0%">
                  <c:v>-6.1271977007372712E-3</c:v>
                </c:pt>
                <c:pt idx="3549" formatCode="0%">
                  <c:v>-1.9083800122012034E-2</c:v>
                </c:pt>
                <c:pt idx="3550" formatCode="0%">
                  <c:v>-1.7346478166828553E-2</c:v>
                </c:pt>
                <c:pt idx="3551" formatCode="0%">
                  <c:v>-1.6412799596355665E-2</c:v>
                </c:pt>
                <c:pt idx="3552" formatCode="0%">
                  <c:v>-6.2226839596560878E-3</c:v>
                </c:pt>
                <c:pt idx="3553" formatCode="0%">
                  <c:v>2.9283495221625808E-2</c:v>
                </c:pt>
                <c:pt idx="3554" formatCode="0%">
                  <c:v>8.9325776647491088E-3</c:v>
                </c:pt>
                <c:pt idx="3555" formatCode="0%">
                  <c:v>-2.1426070453880942E-2</c:v>
                </c:pt>
                <c:pt idx="3556" formatCode="0%">
                  <c:v>-6.3429104343630083E-2</c:v>
                </c:pt>
                <c:pt idx="3557" formatCode="0%">
                  <c:v>-0.10677744361981319</c:v>
                </c:pt>
                <c:pt idx="3558" formatCode="0%">
                  <c:v>-9.1867209365468785E-2</c:v>
                </c:pt>
                <c:pt idx="3559" formatCode="0%">
                  <c:v>-7.7162053748294532E-2</c:v>
                </c:pt>
                <c:pt idx="3560" formatCode="0%">
                  <c:v>-0.10259169087857677</c:v>
                </c:pt>
                <c:pt idx="3561" formatCode="0%">
                  <c:v>-9.1398939523992792E-2</c:v>
                </c:pt>
                <c:pt idx="3562" formatCode="0%">
                  <c:v>-8.0247635111510937E-2</c:v>
                </c:pt>
                <c:pt idx="3563" formatCode="0%">
                  <c:v>-9.3789598452599918E-2</c:v>
                </c:pt>
                <c:pt idx="3564" formatCode="0%">
                  <c:v>-0.11330532545584125</c:v>
                </c:pt>
                <c:pt idx="3565" formatCode="0%">
                  <c:v>-8.7757202925216826E-2</c:v>
                </c:pt>
                <c:pt idx="3566" formatCode="0%">
                  <c:v>-6.8608425695215844E-2</c:v>
                </c:pt>
                <c:pt idx="3567" formatCode="0%">
                  <c:v>-4.1728414470103295E-2</c:v>
                </c:pt>
                <c:pt idx="3568" formatCode="0%">
                  <c:v>-3.8963724835752091E-2</c:v>
                </c:pt>
                <c:pt idx="3569" formatCode="0%">
                  <c:v>-5.1767985037641011E-2</c:v>
                </c:pt>
                <c:pt idx="3570" formatCode="0%">
                  <c:v>-2.7484445049804303E-2</c:v>
                </c:pt>
                <c:pt idx="3571" formatCode="0%">
                  <c:v>-1.8313022263171195E-2</c:v>
                </c:pt>
                <c:pt idx="3572" formatCode="0%">
                  <c:v>-3.7824192210153429E-2</c:v>
                </c:pt>
                <c:pt idx="3573" formatCode="0%">
                  <c:v>-2.4581990861194412E-2</c:v>
                </c:pt>
                <c:pt idx="3574" formatCode="0%">
                  <c:v>-3.6286105172208295E-2</c:v>
                </c:pt>
                <c:pt idx="3575" formatCode="0%">
                  <c:v>-5.1163400061611151E-2</c:v>
                </c:pt>
                <c:pt idx="3576" formatCode="0%">
                  <c:v>-5.0864689313235081E-2</c:v>
                </c:pt>
                <c:pt idx="3577" formatCode="0%">
                  <c:v>-5.1065741012615386E-2</c:v>
                </c:pt>
                <c:pt idx="3578" formatCode="0%">
                  <c:v>-4.4262953810321949E-2</c:v>
                </c:pt>
                <c:pt idx="3579" formatCode="0%">
                  <c:v>-5.3922573652704586E-2</c:v>
                </c:pt>
                <c:pt idx="3580" formatCode="0%">
                  <c:v>-5.7464836871805501E-2</c:v>
                </c:pt>
                <c:pt idx="3582" formatCode="0%">
                  <c:v>-4.7974555846456872E-2</c:v>
                </c:pt>
                <c:pt idx="3583" formatCode="0%">
                  <c:v>-4.3014740357752539E-2</c:v>
                </c:pt>
                <c:pt idx="3584" formatCode="0%">
                  <c:v>-4.1576860162506751E-2</c:v>
                </c:pt>
                <c:pt idx="3585" formatCode="0%">
                  <c:v>-2.9489831273488622E-2</c:v>
                </c:pt>
                <c:pt idx="3586" formatCode="0%">
                  <c:v>-2.026791382700505E-2</c:v>
                </c:pt>
                <c:pt idx="3587" formatCode="0%">
                  <c:v>-9.0126101872953796E-3</c:v>
                </c:pt>
                <c:pt idx="3589" formatCode="0%">
                  <c:v>5.2864114543290288E-3</c:v>
                </c:pt>
                <c:pt idx="3590" formatCode="0%">
                  <c:v>1.2553538608538911E-2</c:v>
                </c:pt>
                <c:pt idx="3592" formatCode="0%">
                  <c:v>2.1810987802764508E-2</c:v>
                </c:pt>
                <c:pt idx="3593" formatCode="0%">
                  <c:v>1.1804705293299769E-2</c:v>
                </c:pt>
                <c:pt idx="3594" formatCode="0%">
                  <c:v>8.0543533313702665E-3</c:v>
                </c:pt>
                <c:pt idx="3595" formatCode="0%">
                  <c:v>1.4494295990173905E-2</c:v>
                </c:pt>
                <c:pt idx="3596" formatCode="0%">
                  <c:v>1.8507206954305345E-2</c:v>
                </c:pt>
                <c:pt idx="3597" formatCode="0%">
                  <c:v>2.1924655415075794E-2</c:v>
                </c:pt>
                <c:pt idx="3599" formatCode="0%">
                  <c:v>-1.8315208911523322E-2</c:v>
                </c:pt>
                <c:pt idx="3600" formatCode="0%">
                  <c:v>-6.8799238351049665E-3</c:v>
                </c:pt>
                <c:pt idx="3601" formatCode="0%">
                  <c:v>-6.6381627872719503E-3</c:v>
                </c:pt>
                <c:pt idx="3602" formatCode="0%">
                  <c:v>-9.2612766827920596E-3</c:v>
                </c:pt>
                <c:pt idx="3607" formatCode="0%">
                  <c:v>-8.4590023201451241E-3</c:v>
                </c:pt>
                <c:pt idx="3608" formatCode="0%">
                  <c:v>-1.9861046816739749E-2</c:v>
                </c:pt>
                <c:pt idx="3609" formatCode="0%">
                  <c:v>-1.5571570407785524E-2</c:v>
                </c:pt>
                <c:pt idx="3610" formatCode="0%">
                  <c:v>-2.2261483237811831E-2</c:v>
                </c:pt>
                <c:pt idx="3611" formatCode="0%">
                  <c:v>-2.9305068696576984E-2</c:v>
                </c:pt>
                <c:pt idx="3612" formatCode="0%">
                  <c:v>-3.0434761929313568E-2</c:v>
                </c:pt>
                <c:pt idx="3613" formatCode="0%">
                  <c:v>-2.6336934053908623E-2</c:v>
                </c:pt>
                <c:pt idx="3614" formatCode="0%">
                  <c:v>-2.9270053193265061E-2</c:v>
                </c:pt>
                <c:pt idx="3615" formatCode="0%">
                  <c:v>-2.5869519617858616E-2</c:v>
                </c:pt>
                <c:pt idx="3617" formatCode="0%">
                  <c:v>-1.7451104482835624E-2</c:v>
                </c:pt>
                <c:pt idx="3618" formatCode="0%">
                  <c:v>-1.1305275269386092E-2</c:v>
                </c:pt>
                <c:pt idx="3619" formatCode="0%">
                  <c:v>-6.7568926553675801E-3</c:v>
                </c:pt>
                <c:pt idx="3620" formatCode="0%">
                  <c:v>-6.5585098188080402E-3</c:v>
                </c:pt>
                <c:pt idx="3623" formatCode="0%">
                  <c:v>1.7255601304850675E-2</c:v>
                </c:pt>
                <c:pt idx="3624" formatCode="0%">
                  <c:v>1.9363508204949247E-2</c:v>
                </c:pt>
                <c:pt idx="3625" formatCode="0%">
                  <c:v>2.6261272196552329E-2</c:v>
                </c:pt>
                <c:pt idx="3626" formatCode="0%">
                  <c:v>1.8335259807838133E-2</c:v>
                </c:pt>
                <c:pt idx="3627" formatCode="0%">
                  <c:v>1.6098923914492438E-2</c:v>
                </c:pt>
                <c:pt idx="3628" formatCode="0%">
                  <c:v>1.3432983195582185E-2</c:v>
                </c:pt>
                <c:pt idx="3630" formatCode="0%">
                  <c:v>-1.0842691506492719E-2</c:v>
                </c:pt>
                <c:pt idx="3631" formatCode="0%">
                  <c:v>-7.0117975648408427E-3</c:v>
                </c:pt>
                <c:pt idx="3633" formatCode="0%">
                  <c:v>8.4773018762218169E-3</c:v>
                </c:pt>
                <c:pt idx="3634" formatCode="0%">
                  <c:v>-2.2456647579048347E-2</c:v>
                </c:pt>
                <c:pt idx="3635" formatCode="0%">
                  <c:v>-3.9216531832766209E-2</c:v>
                </c:pt>
                <c:pt idx="3636" formatCode="0%">
                  <c:v>-5.2410649332784866E-2</c:v>
                </c:pt>
                <c:pt idx="3637" formatCode="0%">
                  <c:v>-5.3917397082081146E-2</c:v>
                </c:pt>
                <c:pt idx="3638" formatCode="0%">
                  <c:v>-4.0766729226230813E-2</c:v>
                </c:pt>
                <c:pt idx="3639" formatCode="0%">
                  <c:v>-3.2266178727644056E-2</c:v>
                </c:pt>
                <c:pt idx="3640" formatCode="0%">
                  <c:v>-1.5026494373079562E-2</c:v>
                </c:pt>
                <c:pt idx="3641" formatCode="0%">
                  <c:v>-1.8808362881721719E-2</c:v>
                </c:pt>
                <c:pt idx="3643" formatCode="0%">
                  <c:v>-2.5633984505270598E-2</c:v>
                </c:pt>
                <c:pt idx="3644" formatCode="0%">
                  <c:v>-2.2599858306635693E-2</c:v>
                </c:pt>
                <c:pt idx="3645" formatCode="0%">
                  <c:v>-2.4614208376180918E-2</c:v>
                </c:pt>
                <c:pt idx="3646" formatCode="0%">
                  <c:v>-2.146958629152473E-2</c:v>
                </c:pt>
                <c:pt idx="3647" formatCode="0%">
                  <c:v>-1.2712024475677819E-2</c:v>
                </c:pt>
                <c:pt idx="3651" formatCode="0%">
                  <c:v>-6.4502609724853884E-3</c:v>
                </c:pt>
                <c:pt idx="3653" formatCode="0%">
                  <c:v>8.2636073090781737E-3</c:v>
                </c:pt>
                <c:pt idx="3654" formatCode="0%">
                  <c:v>8.9328055963700439E-3</c:v>
                </c:pt>
                <c:pt idx="3655" formatCode="0%">
                  <c:v>1.6597351402636008E-2</c:v>
                </c:pt>
                <c:pt idx="3656" formatCode="0%">
                  <c:v>3.0771156053562204E-2</c:v>
                </c:pt>
                <c:pt idx="3657" formatCode="0%">
                  <c:v>3.3432139658151977E-2</c:v>
                </c:pt>
                <c:pt idx="3658" formatCode="0%">
                  <c:v>2.1270184208673722E-2</c:v>
                </c:pt>
                <c:pt idx="3659" formatCode="0%">
                  <c:v>3.0754800129853016E-2</c:v>
                </c:pt>
                <c:pt idx="3660" formatCode="0%">
                  <c:v>4.1024265207274445E-2</c:v>
                </c:pt>
                <c:pt idx="3661" formatCode="0%">
                  <c:v>4.2291461834606789E-2</c:v>
                </c:pt>
                <c:pt idx="3662" formatCode="0%">
                  <c:v>2.7407666791629825E-2</c:v>
                </c:pt>
                <c:pt idx="3663" formatCode="0%">
                  <c:v>3.8678715117212749E-2</c:v>
                </c:pt>
                <c:pt idx="3664" formatCode="0%">
                  <c:v>3.6217093557499837E-2</c:v>
                </c:pt>
                <c:pt idx="3665" formatCode="0%">
                  <c:v>4.5314099371140941E-2</c:v>
                </c:pt>
                <c:pt idx="3666" formatCode="0%">
                  <c:v>4.9192191067981547E-2</c:v>
                </c:pt>
                <c:pt idx="3667" formatCode="0%">
                  <c:v>5.5573584362347349E-2</c:v>
                </c:pt>
                <c:pt idx="3668" formatCode="0%">
                  <c:v>6.7875167370480952E-2</c:v>
                </c:pt>
                <c:pt idx="3669" formatCode="0%">
                  <c:v>6.427636800311802E-2</c:v>
                </c:pt>
                <c:pt idx="3670" formatCode="0%">
                  <c:v>6.7687959181702492E-2</c:v>
                </c:pt>
                <c:pt idx="3671" formatCode="0%">
                  <c:v>5.0079561125676367E-2</c:v>
                </c:pt>
                <c:pt idx="3672" formatCode="0%">
                  <c:v>5.1189957878955465E-2</c:v>
                </c:pt>
                <c:pt idx="3673" formatCode="0%">
                  <c:v>6.0657307368583227E-2</c:v>
                </c:pt>
                <c:pt idx="3674" formatCode="0%">
                  <c:v>4.4854939406769517E-2</c:v>
                </c:pt>
                <c:pt idx="3675" formatCode="0%">
                  <c:v>5.3469512593732442E-2</c:v>
                </c:pt>
                <c:pt idx="3677" formatCode="0%">
                  <c:v>2.9977772187187338E-2</c:v>
                </c:pt>
                <c:pt idx="3678" formatCode="0%">
                  <c:v>3.1177537328279631E-2</c:v>
                </c:pt>
                <c:pt idx="3681" formatCode="0%">
                  <c:v>1.4459285184584362E-2</c:v>
                </c:pt>
                <c:pt idx="3682" formatCode="0%">
                  <c:v>1.7335402960628479E-2</c:v>
                </c:pt>
                <c:pt idx="3683" formatCode="0%">
                  <c:v>7.4910384176503433E-2</c:v>
                </c:pt>
                <c:pt idx="3684" formatCode="0%">
                  <c:v>7.8336818016281298E-2</c:v>
                </c:pt>
                <c:pt idx="3685" formatCode="0%">
                  <c:v>8.416146579402782E-2</c:v>
                </c:pt>
                <c:pt idx="3687" formatCode="0%">
                  <c:v>6.9881998403968248E-2</c:v>
                </c:pt>
                <c:pt idx="3688" formatCode="0%">
                  <c:v>7.222705891800528E-2</c:v>
                </c:pt>
                <c:pt idx="3689" formatCode="0%">
                  <c:v>7.8927231815253671E-2</c:v>
                </c:pt>
                <c:pt idx="3690" formatCode="0%">
                  <c:v>7.9664250833951067E-2</c:v>
                </c:pt>
                <c:pt idx="3691" formatCode="0%">
                  <c:v>8.555370796593352E-2</c:v>
                </c:pt>
                <c:pt idx="3692" formatCode="0%">
                  <c:v>8.8703273825936374E-2</c:v>
                </c:pt>
                <c:pt idx="3693" formatCode="0%">
                  <c:v>9.561285872452982E-2</c:v>
                </c:pt>
                <c:pt idx="3694" formatCode="0%">
                  <c:v>8.8537571328079476E-2</c:v>
                </c:pt>
                <c:pt idx="3695" formatCode="0%">
                  <c:v>8.8649123577876743E-2</c:v>
                </c:pt>
                <c:pt idx="3696" formatCode="0%">
                  <c:v>0.10506306035536042</c:v>
                </c:pt>
                <c:pt idx="3697" formatCode="0%">
                  <c:v>0.11464808933557838</c:v>
                </c:pt>
                <c:pt idx="3698" formatCode="0%">
                  <c:v>0.11215814296666388</c:v>
                </c:pt>
                <c:pt idx="3699" formatCode="0%">
                  <c:v>0.1256796936515038</c:v>
                </c:pt>
                <c:pt idx="3700" formatCode="0%">
                  <c:v>0.12031577010240926</c:v>
                </c:pt>
                <c:pt idx="3702" formatCode="0%">
                  <c:v>0.11963857700230647</c:v>
                </c:pt>
                <c:pt idx="3703" formatCode="0%">
                  <c:v>0.13428171844546938</c:v>
                </c:pt>
                <c:pt idx="3704" formatCode="0%">
                  <c:v>0.124694728980439</c:v>
                </c:pt>
                <c:pt idx="3705" formatCode="0%">
                  <c:v>0.12510951068038215</c:v>
                </c:pt>
                <c:pt idx="3706" formatCode="0%">
                  <c:v>0.11714333316894238</c:v>
                </c:pt>
                <c:pt idx="3707" formatCode="0%">
                  <c:v>0.11939642259430483</c:v>
                </c:pt>
                <c:pt idx="3708" formatCode="0%">
                  <c:v>0.11605678043994803</c:v>
                </c:pt>
                <c:pt idx="3709" formatCode="0%">
                  <c:v>0.10022146028241351</c:v>
                </c:pt>
                <c:pt idx="3710" formatCode="0%">
                  <c:v>0.10160048154457009</c:v>
                </c:pt>
                <c:pt idx="3712" formatCode="0%">
                  <c:v>0.10670270765565575</c:v>
                </c:pt>
                <c:pt idx="3713" formatCode="0%">
                  <c:v>8.9441786941112281E-2</c:v>
                </c:pt>
                <c:pt idx="3714" formatCode="0%">
                  <c:v>9.0462971720349811E-2</c:v>
                </c:pt>
                <c:pt idx="3715" formatCode="0%">
                  <c:v>9.1205930164236698E-2</c:v>
                </c:pt>
                <c:pt idx="3716" formatCode="0%">
                  <c:v>9.8108142419068359E-2</c:v>
                </c:pt>
                <c:pt idx="3718" formatCode="0%">
                  <c:v>9.9479633401180698E-2</c:v>
                </c:pt>
                <c:pt idx="3719" formatCode="0%">
                  <c:v>9.8305105043567362E-2</c:v>
                </c:pt>
                <c:pt idx="3720" formatCode="0%">
                  <c:v>9.4956740427084324E-2</c:v>
                </c:pt>
                <c:pt idx="3721" formatCode="0%">
                  <c:v>6.5859505962170037E-2</c:v>
                </c:pt>
                <c:pt idx="3722" formatCode="0%">
                  <c:v>6.6988047748226046E-2</c:v>
                </c:pt>
                <c:pt idx="3723" formatCode="0%">
                  <c:v>7.7164450014007777E-2</c:v>
                </c:pt>
                <c:pt idx="3724" formatCode="0%">
                  <c:v>7.2097615545580279E-2</c:v>
                </c:pt>
                <c:pt idx="3725" formatCode="0%">
                  <c:v>7.7427066846673151E-2</c:v>
                </c:pt>
                <c:pt idx="3726" formatCode="0%">
                  <c:v>9.2396226308597298E-2</c:v>
                </c:pt>
                <c:pt idx="3728" formatCode="0%">
                  <c:v>9.3832502620409472E-2</c:v>
                </c:pt>
                <c:pt idx="3729" formatCode="0%">
                  <c:v>9.2781915130971185E-2</c:v>
                </c:pt>
                <c:pt idx="3730" formatCode="0%">
                  <c:v>0.10822046505670549</c:v>
                </c:pt>
                <c:pt idx="3731" formatCode="0%">
                  <c:v>0.11010684602884037</c:v>
                </c:pt>
                <c:pt idx="3732" formatCode="0%">
                  <c:v>0.10421372120977293</c:v>
                </c:pt>
                <c:pt idx="3733" formatCode="0%">
                  <c:v>0.11242312979141235</c:v>
                </c:pt>
                <c:pt idx="3734" formatCode="0%">
                  <c:v>0.10412439784387303</c:v>
                </c:pt>
                <c:pt idx="3735" formatCode="0%">
                  <c:v>8.2691658593768716E-2</c:v>
                </c:pt>
                <c:pt idx="3736" formatCode="0%">
                  <c:v>8.2472576747462459E-2</c:v>
                </c:pt>
                <c:pt idx="3737" formatCode="0%">
                  <c:v>9.0754958168059577E-2</c:v>
                </c:pt>
                <c:pt idx="3739" formatCode="0%">
                  <c:v>9.638866845638136E-2</c:v>
                </c:pt>
                <c:pt idx="3740" formatCode="0%">
                  <c:v>7.3320995321609753E-2</c:v>
                </c:pt>
                <c:pt idx="3741" formatCode="0%">
                  <c:v>6.8975552958943906E-2</c:v>
                </c:pt>
                <c:pt idx="3742" formatCode="0%">
                  <c:v>7.3932945102500328E-2</c:v>
                </c:pt>
                <c:pt idx="3743" formatCode="0%">
                  <c:v>8.2496745629860618E-2</c:v>
                </c:pt>
                <c:pt idx="3744" formatCode="0%">
                  <c:v>5.3761296862518834E-2</c:v>
                </c:pt>
                <c:pt idx="3745" formatCode="0%">
                  <c:v>6.8697496464443064E-2</c:v>
                </c:pt>
                <c:pt idx="3746" formatCode="0%">
                  <c:v>8.304720509906062E-2</c:v>
                </c:pt>
                <c:pt idx="3747" formatCode="0%">
                  <c:v>0.10769830229744393</c:v>
                </c:pt>
                <c:pt idx="3749" formatCode="0%">
                  <c:v>0.1173857986969994</c:v>
                </c:pt>
                <c:pt idx="3750" formatCode="0%">
                  <c:v>0.12528290525439015</c:v>
                </c:pt>
                <c:pt idx="3751" formatCode="0%">
                  <c:v>0.10971905320713782</c:v>
                </c:pt>
                <c:pt idx="3752" formatCode="0%">
                  <c:v>8.971137132391159E-2</c:v>
                </c:pt>
                <c:pt idx="3753" formatCode="0%">
                  <c:v>7.0209327318492346E-2</c:v>
                </c:pt>
                <c:pt idx="3754" formatCode="0%">
                  <c:v>6.9983473461535523E-2</c:v>
                </c:pt>
                <c:pt idx="3755" formatCode="0%">
                  <c:v>6.7389918061329129E-2</c:v>
                </c:pt>
                <c:pt idx="3756" formatCode="0%">
                  <c:v>4.1760332028910024E-2</c:v>
                </c:pt>
                <c:pt idx="3757" formatCode="0%">
                  <c:v>2.8817483106164794E-2</c:v>
                </c:pt>
                <c:pt idx="3760" formatCode="0%">
                  <c:v>-6.8742132147499597E-3</c:v>
                </c:pt>
                <c:pt idx="3763" formatCode="0%">
                  <c:v>1.8842625388879878E-2</c:v>
                </c:pt>
                <c:pt idx="3764" formatCode="0%">
                  <c:v>4.7363608892527803E-2</c:v>
                </c:pt>
                <c:pt idx="3765" formatCode="0%">
                  <c:v>4.4903962596166053E-2</c:v>
                </c:pt>
                <c:pt idx="3766" formatCode="0%">
                  <c:v>4.3741304781563177E-2</c:v>
                </c:pt>
                <c:pt idx="3767" formatCode="0%">
                  <c:v>3.9900588618403315E-2</c:v>
                </c:pt>
                <c:pt idx="3768" formatCode="0%">
                  <c:v>4.9191359907926134E-2</c:v>
                </c:pt>
                <c:pt idx="3769" formatCode="0%">
                  <c:v>5.1029587873711466E-2</c:v>
                </c:pt>
                <c:pt idx="3770" formatCode="0%">
                  <c:v>3.2895647201029929E-2</c:v>
                </c:pt>
                <c:pt idx="3771" formatCode="0%">
                  <c:v>3.5300879549548997E-2</c:v>
                </c:pt>
                <c:pt idx="3772" formatCode="0%">
                  <c:v>3.2254947104849857E-2</c:v>
                </c:pt>
                <c:pt idx="3773" formatCode="0%">
                  <c:v>5.2516210611052758E-2</c:v>
                </c:pt>
                <c:pt idx="3774" formatCode="0%">
                  <c:v>4.5663856344697107E-2</c:v>
                </c:pt>
                <c:pt idx="3775" formatCode="0%">
                  <c:v>1.4375815502805925E-2</c:v>
                </c:pt>
                <c:pt idx="3776" formatCode="0%">
                  <c:v>-2.08732336106583E-2</c:v>
                </c:pt>
                <c:pt idx="3777" formatCode="0%">
                  <c:v>-3.0657460327623311E-2</c:v>
                </c:pt>
                <c:pt idx="3778" formatCode="0%">
                  <c:v>-3.5861095359830918E-2</c:v>
                </c:pt>
                <c:pt idx="3779" formatCode="0%">
                  <c:v>-2.8402902044679004E-2</c:v>
                </c:pt>
                <c:pt idx="3780" formatCode="0%">
                  <c:v>-2.8939841208133359E-2</c:v>
                </c:pt>
                <c:pt idx="3781" formatCode="0%">
                  <c:v>-3.5424566676985098E-2</c:v>
                </c:pt>
                <c:pt idx="3782" formatCode="0%">
                  <c:v>-3.9674242434486043E-2</c:v>
                </c:pt>
                <c:pt idx="3783" formatCode="0%">
                  <c:v>-3.3098878663013476E-2</c:v>
                </c:pt>
                <c:pt idx="3784" formatCode="0%">
                  <c:v>-4.6842992500975983E-2</c:v>
                </c:pt>
                <c:pt idx="3785" formatCode="0%">
                  <c:v>-4.582492137637946E-2</c:v>
                </c:pt>
                <c:pt idx="3786" formatCode="0%">
                  <c:v>-2.963036911588306E-2</c:v>
                </c:pt>
                <c:pt idx="3787" formatCode="0%">
                  <c:v>-2.9649727036531327E-2</c:v>
                </c:pt>
                <c:pt idx="3788" formatCode="0%">
                  <c:v>-3.2972017683911226E-2</c:v>
                </c:pt>
                <c:pt idx="3789" formatCode="0%">
                  <c:v>-3.2994631277554427E-2</c:v>
                </c:pt>
                <c:pt idx="3790" formatCode="0%">
                  <c:v>-4.7071130026161208E-2</c:v>
                </c:pt>
                <c:pt idx="3791" formatCode="0%">
                  <c:v>-3.9934735407172336E-2</c:v>
                </c:pt>
                <c:pt idx="3792" formatCode="0%">
                  <c:v>-4.0794224970929598E-2</c:v>
                </c:pt>
                <c:pt idx="3793" formatCode="0%">
                  <c:v>-3.2722992176924579E-2</c:v>
                </c:pt>
                <c:pt idx="3794" formatCode="0%">
                  <c:v>-2.9102158477655831E-2</c:v>
                </c:pt>
                <c:pt idx="3795" formatCode="0%">
                  <c:v>-2.1055055411345239E-2</c:v>
                </c:pt>
                <c:pt idx="3797" formatCode="0%">
                  <c:v>-2.8188128993049805E-2</c:v>
                </c:pt>
                <c:pt idx="3798" formatCode="0%">
                  <c:v>-2.415400804543372E-2</c:v>
                </c:pt>
                <c:pt idx="3799" formatCode="0%">
                  <c:v>-1.9966885754501829E-2</c:v>
                </c:pt>
                <c:pt idx="3800" formatCode="0%">
                  <c:v>-2.9880460285063491E-2</c:v>
                </c:pt>
                <c:pt idx="3801" formatCode="0%">
                  <c:v>-1.0275612890405596E-2</c:v>
                </c:pt>
                <c:pt idx="3802" formatCode="0%">
                  <c:v>-9.1812449481336982E-3</c:v>
                </c:pt>
                <c:pt idx="3803" formatCode="0%">
                  <c:v>-1.1004346179053557E-2</c:v>
                </c:pt>
                <c:pt idx="3804" formatCode="0%">
                  <c:v>-2.4455299340882856E-2</c:v>
                </c:pt>
                <c:pt idx="3805" formatCode="0%">
                  <c:v>-3.0948697593591028E-2</c:v>
                </c:pt>
                <c:pt idx="3807" formatCode="0%">
                  <c:v>-1.5979658919720318E-2</c:v>
                </c:pt>
                <c:pt idx="3808" formatCode="0%">
                  <c:v>-2.3954390325861358E-2</c:v>
                </c:pt>
                <c:pt idx="3809" formatCode="0%">
                  <c:v>-8.8996952671714889E-3</c:v>
                </c:pt>
                <c:pt idx="3810" formatCode="0%">
                  <c:v>-1.2480252950718576E-2</c:v>
                </c:pt>
                <c:pt idx="3811" formatCode="0%">
                  <c:v>-1.0303246791544891E-2</c:v>
                </c:pt>
                <c:pt idx="3812" formatCode="0%">
                  <c:v>-8.7054877016653695E-3</c:v>
                </c:pt>
                <c:pt idx="3813" formatCode="0%">
                  <c:v>1.8382709619048095E-2</c:v>
                </c:pt>
                <c:pt idx="3814" formatCode="0%">
                  <c:v>-1.550538063226725E-2</c:v>
                </c:pt>
                <c:pt idx="3815" formatCode="0%">
                  <c:v>-7.1405541650047047E-3</c:v>
                </c:pt>
                <c:pt idx="3817" formatCode="0%">
                  <c:v>-8.0973956810707192E-3</c:v>
                </c:pt>
                <c:pt idx="3818" formatCode="0%">
                  <c:v>-1.324369360444832E-2</c:v>
                </c:pt>
                <c:pt idx="3819" formatCode="0%">
                  <c:v>-1.3608526024169022E-2</c:v>
                </c:pt>
                <c:pt idx="3820" formatCode="0%">
                  <c:v>-1.4618313220816175E-2</c:v>
                </c:pt>
                <c:pt idx="3821" formatCode="0%">
                  <c:v>-1.3677526656241404E-2</c:v>
                </c:pt>
                <c:pt idx="3822" formatCode="0%">
                  <c:v>-9.2954179417776492E-3</c:v>
                </c:pt>
                <c:pt idx="3823" formatCode="0%">
                  <c:v>-9.0595034706311486E-3</c:v>
                </c:pt>
                <c:pt idx="3824" formatCode="0%">
                  <c:v>9.6895093771853392E-3</c:v>
                </c:pt>
                <c:pt idx="3825" formatCode="0%">
                  <c:v>1.7850520512366966E-2</c:v>
                </c:pt>
                <c:pt idx="3826" formatCode="0%">
                  <c:v>1.4581030638060016E-2</c:v>
                </c:pt>
                <c:pt idx="3827" formatCode="0%">
                  <c:v>1.271710307764305E-2</c:v>
                </c:pt>
                <c:pt idx="3828" formatCode="0%">
                  <c:v>1.7833823154372958E-2</c:v>
                </c:pt>
                <c:pt idx="3829" formatCode="0%">
                  <c:v>2.1700885538341701E-2</c:v>
                </c:pt>
                <c:pt idx="3830" formatCode="0%">
                  <c:v>2.6177380501696306E-2</c:v>
                </c:pt>
                <c:pt idx="3831" formatCode="0%">
                  <c:v>2.9208151179249207E-2</c:v>
                </c:pt>
                <c:pt idx="3832" formatCode="0%">
                  <c:v>3.8842452406035635E-2</c:v>
                </c:pt>
                <c:pt idx="3833" formatCode="0%">
                  <c:v>4.7988668844948214E-2</c:v>
                </c:pt>
                <c:pt idx="3834" formatCode="0%">
                  <c:v>5.6093361898977706E-2</c:v>
                </c:pt>
                <c:pt idx="3835" formatCode="0%">
                  <c:v>5.707037985315741E-2</c:v>
                </c:pt>
                <c:pt idx="3836" formatCode="0%">
                  <c:v>3.7885871074413845E-2</c:v>
                </c:pt>
                <c:pt idx="3837" formatCode="0%">
                  <c:v>3.3215524313231617E-2</c:v>
                </c:pt>
                <c:pt idx="3838" formatCode="0%">
                  <c:v>2.8939559413801191E-2</c:v>
                </c:pt>
                <c:pt idx="3839" formatCode="0%">
                  <c:v>2.8743058657471461E-2</c:v>
                </c:pt>
                <c:pt idx="3840" formatCode="0%">
                  <c:v>3.233011547866018E-2</c:v>
                </c:pt>
                <c:pt idx="3842" formatCode="0%">
                  <c:v>3.6331838438355447E-2</c:v>
                </c:pt>
                <c:pt idx="3843" formatCode="0%">
                  <c:v>2.9221751148253029E-2</c:v>
                </c:pt>
                <c:pt idx="3844" formatCode="0%">
                  <c:v>3.0520299386893154E-2</c:v>
                </c:pt>
                <c:pt idx="3845" formatCode="0%">
                  <c:v>2.3351779098387534E-2</c:v>
                </c:pt>
                <c:pt idx="3846" formatCode="0%">
                  <c:v>4.3647947086634352E-2</c:v>
                </c:pt>
                <c:pt idx="3847" formatCode="0%">
                  <c:v>2.9568122321900977E-2</c:v>
                </c:pt>
                <c:pt idx="3848" formatCode="0%">
                  <c:v>3.6332057978803241E-2</c:v>
                </c:pt>
                <c:pt idx="3849" formatCode="0%">
                  <c:v>3.4651596207750879E-2</c:v>
                </c:pt>
                <c:pt idx="3850" formatCode="0%">
                  <c:v>7.0409696535678357E-2</c:v>
                </c:pt>
                <c:pt idx="3852" formatCode="0%">
                  <c:v>2.4301939587108856E-2</c:v>
                </c:pt>
                <c:pt idx="3853" formatCode="0%">
                  <c:v>1.8694667858691338E-2</c:v>
                </c:pt>
                <c:pt idx="3854" formatCode="0%">
                  <c:v>-1.291338812353667E-2</c:v>
                </c:pt>
                <c:pt idx="3855" formatCode="0%">
                  <c:v>-1.5495551323748757E-2</c:v>
                </c:pt>
                <c:pt idx="3856" formatCode="0%">
                  <c:v>-8.9701894313331983E-3</c:v>
                </c:pt>
                <c:pt idx="3857" formatCode="0%">
                  <c:v>-2.723088015085123E-2</c:v>
                </c:pt>
                <c:pt idx="3858" formatCode="0%">
                  <c:v>-1.4529757314776797E-2</c:v>
                </c:pt>
                <c:pt idx="3861" formatCode="0%">
                  <c:v>-2.0177978852567724E-2</c:v>
                </c:pt>
                <c:pt idx="3862" formatCode="0%">
                  <c:v>-3.8040478273953314E-2</c:v>
                </c:pt>
                <c:pt idx="3863" formatCode="0%">
                  <c:v>-2.2809404650503722E-2</c:v>
                </c:pt>
                <c:pt idx="3864" formatCode="0%">
                  <c:v>-8.365555599892386E-3</c:v>
                </c:pt>
                <c:pt idx="3865" formatCode="0%">
                  <c:v>-1.4065162527160826E-2</c:v>
                </c:pt>
                <c:pt idx="3867" formatCode="0%">
                  <c:v>-1.4941275424774912E-2</c:v>
                </c:pt>
                <c:pt idx="3869" formatCode="0%">
                  <c:v>-1.0403660453165146E-2</c:v>
                </c:pt>
                <c:pt idx="3870" formatCode="0%">
                  <c:v>-2.6463020452200357E-2</c:v>
                </c:pt>
                <c:pt idx="3871" formatCode="0%">
                  <c:v>-3.3773271274702685E-2</c:v>
                </c:pt>
                <c:pt idx="3872" formatCode="0%">
                  <c:v>-1.4027780012298775E-2</c:v>
                </c:pt>
                <c:pt idx="3877" formatCode="0%">
                  <c:v>1.4632635031048447E-2</c:v>
                </c:pt>
                <c:pt idx="3878" formatCode="0%">
                  <c:v>1.7024411730040167E-2</c:v>
                </c:pt>
                <c:pt idx="3879" formatCode="0%">
                  <c:v>7.5593638312131386E-3</c:v>
                </c:pt>
                <c:pt idx="3882" formatCode="0%">
                  <c:v>1.2905573036994472E-2</c:v>
                </c:pt>
                <c:pt idx="3883" formatCode="0%">
                  <c:v>-1.5300819116186037E-2</c:v>
                </c:pt>
                <c:pt idx="3884" formatCode="0%">
                  <c:v>-2.1970547135592183E-2</c:v>
                </c:pt>
                <c:pt idx="3885" formatCode="0%">
                  <c:v>-3.5516223322500672E-2</c:v>
                </c:pt>
                <c:pt idx="3886" formatCode="0%">
                  <c:v>-4.9803873713956739E-2</c:v>
                </c:pt>
                <c:pt idx="3887" formatCode="0%">
                  <c:v>-5.7061059273773494E-2</c:v>
                </c:pt>
                <c:pt idx="3888" formatCode="0%">
                  <c:v>-5.8322588499300686E-2</c:v>
                </c:pt>
                <c:pt idx="3889" formatCode="0%">
                  <c:v>-6.9955455216792778E-2</c:v>
                </c:pt>
                <c:pt idx="3890" formatCode="0%">
                  <c:v>-5.0633698075991475E-2</c:v>
                </c:pt>
                <c:pt idx="3891" formatCode="0%">
                  <c:v>-3.5641661528234073E-2</c:v>
                </c:pt>
                <c:pt idx="3892" formatCode="0%">
                  <c:v>-4.9059847735213234E-2</c:v>
                </c:pt>
                <c:pt idx="3893" formatCode="0%">
                  <c:v>-3.7319341685930922E-2</c:v>
                </c:pt>
                <c:pt idx="3894" formatCode="0%">
                  <c:v>-1.8764939829843664E-2</c:v>
                </c:pt>
                <c:pt idx="3895" formatCode="0%">
                  <c:v>-1.5743698078908002E-2</c:v>
                </c:pt>
                <c:pt idx="3896" formatCode="0%">
                  <c:v>-2.7999376790967451E-2</c:v>
                </c:pt>
                <c:pt idx="3897" formatCode="0%">
                  <c:v>-1.8396345842992219E-2</c:v>
                </c:pt>
                <c:pt idx="3898" formatCode="0%">
                  <c:v>-9.3007806811443768E-3</c:v>
                </c:pt>
                <c:pt idx="3899" formatCode="0%">
                  <c:v>-1.2898867824749622E-2</c:v>
                </c:pt>
                <c:pt idx="3901" formatCode="0%">
                  <c:v>9.0397752824583136E-3</c:v>
                </c:pt>
                <c:pt idx="3904" formatCode="0%">
                  <c:v>-6.920773056487123E-3</c:v>
                </c:pt>
                <c:pt idx="3908" formatCode="0%">
                  <c:v>-2.0319532941653184E-2</c:v>
                </c:pt>
                <c:pt idx="3909" formatCode="0%">
                  <c:v>-1.8971451237311098E-2</c:v>
                </c:pt>
                <c:pt idx="3910" formatCode="0%">
                  <c:v>-1.000187111664925E-2</c:v>
                </c:pt>
                <c:pt idx="3911" formatCode="0%">
                  <c:v>-1.4687155629612732E-2</c:v>
                </c:pt>
                <c:pt idx="3912" formatCode="0%">
                  <c:v>-2.6671102197264551E-2</c:v>
                </c:pt>
                <c:pt idx="3913" formatCode="0%">
                  <c:v>-2.1641208436567087E-2</c:v>
                </c:pt>
                <c:pt idx="3914" formatCode="0%">
                  <c:v>-1.0082694641071963E-2</c:v>
                </c:pt>
                <c:pt idx="3915" formatCode="0%">
                  <c:v>1.1917470152415011E-2</c:v>
                </c:pt>
                <c:pt idx="3916" formatCode="0%">
                  <c:v>1.4360889616295735E-2</c:v>
                </c:pt>
                <c:pt idx="3918" formatCode="0%">
                  <c:v>3.0553114575726542E-2</c:v>
                </c:pt>
                <c:pt idx="3919" formatCode="0%">
                  <c:v>3.757242029709619E-2</c:v>
                </c:pt>
                <c:pt idx="3920" formatCode="0%">
                  <c:v>4.1216455717568552E-2</c:v>
                </c:pt>
                <c:pt idx="3921" formatCode="0%">
                  <c:v>3.4218719562215311E-2</c:v>
                </c:pt>
                <c:pt idx="3922" formatCode="0%">
                  <c:v>4.0239644439710981E-2</c:v>
                </c:pt>
                <c:pt idx="3923" formatCode="0%">
                  <c:v>5.2413830090254007E-2</c:v>
                </c:pt>
                <c:pt idx="3924" formatCode="0%">
                  <c:v>6.2132105224873488E-2</c:v>
                </c:pt>
                <c:pt idx="3925" formatCode="0%">
                  <c:v>5.5408809351840838E-2</c:v>
                </c:pt>
                <c:pt idx="3926" formatCode="0%">
                  <c:v>5.6270138268026147E-2</c:v>
                </c:pt>
                <c:pt idx="3927" formatCode="0%">
                  <c:v>4.9497833612518659E-2</c:v>
                </c:pt>
                <c:pt idx="3928" formatCode="0%">
                  <c:v>3.5967157693060005E-2</c:v>
                </c:pt>
                <c:pt idx="3929" formatCode="0%">
                  <c:v>3.6836433640111681E-2</c:v>
                </c:pt>
                <c:pt idx="3930" formatCode="0%">
                  <c:v>3.3038386872213173E-2</c:v>
                </c:pt>
                <c:pt idx="3931" formatCode="0%">
                  <c:v>4.5270307897505996E-2</c:v>
                </c:pt>
                <c:pt idx="3932" formatCode="0%">
                  <c:v>5.4780738305113999E-2</c:v>
                </c:pt>
                <c:pt idx="3933" formatCode="0%">
                  <c:v>4.4976036072819268E-2</c:v>
                </c:pt>
                <c:pt idx="3934" formatCode="0%">
                  <c:v>4.3893450381231901E-2</c:v>
                </c:pt>
                <c:pt idx="3935" formatCode="0%">
                  <c:v>3.915628358578277E-2</c:v>
                </c:pt>
                <c:pt idx="3936" formatCode="0%">
                  <c:v>4.7787048989930955E-2</c:v>
                </c:pt>
                <c:pt idx="3941" formatCode="0%">
                  <c:v>4.1904291009175296E-2</c:v>
                </c:pt>
                <c:pt idx="3942" formatCode="0%">
                  <c:v>4.5815657919086657E-2</c:v>
                </c:pt>
                <c:pt idx="3943" formatCode="0%">
                  <c:v>4.0647993345035278E-2</c:v>
                </c:pt>
                <c:pt idx="3944" formatCode="0%">
                  <c:v>3.202192422355761E-2</c:v>
                </c:pt>
                <c:pt idx="3945" formatCode="0%">
                  <c:v>2.7789508950755867E-2</c:v>
                </c:pt>
                <c:pt idx="3946" formatCode="0%">
                  <c:v>4.71348489567113E-2</c:v>
                </c:pt>
                <c:pt idx="3947" formatCode="0%">
                  <c:v>5.5868645753088093E-2</c:v>
                </c:pt>
                <c:pt idx="3948" formatCode="0%">
                  <c:v>6.1140785870321089E-2</c:v>
                </c:pt>
                <c:pt idx="3949" formatCode="0%">
                  <c:v>6.0894488113602936E-2</c:v>
                </c:pt>
                <c:pt idx="3950" formatCode="0%">
                  <c:v>5.5051831957658892E-2</c:v>
                </c:pt>
                <c:pt idx="3951" formatCode="0%">
                  <c:v>8.3342635541502744E-2</c:v>
                </c:pt>
                <c:pt idx="3952" formatCode="0%">
                  <c:v>7.9482563146197699E-2</c:v>
                </c:pt>
                <c:pt idx="3953" formatCode="0%">
                  <c:v>9.6570442931732475E-2</c:v>
                </c:pt>
                <c:pt idx="3954" formatCode="0%">
                  <c:v>9.5132241715332105E-2</c:v>
                </c:pt>
                <c:pt idx="3955" formatCode="0%">
                  <c:v>0.10495526901649573</c:v>
                </c:pt>
                <c:pt idx="3956" formatCode="0%">
                  <c:v>0.11261273772619546</c:v>
                </c:pt>
                <c:pt idx="3957" formatCode="0%">
                  <c:v>0.11141252005142972</c:v>
                </c:pt>
                <c:pt idx="3958" formatCode="0%">
                  <c:v>7.9792387529890318E-2</c:v>
                </c:pt>
                <c:pt idx="3959" formatCode="0%">
                  <c:v>7.5957357787766633E-2</c:v>
                </c:pt>
                <c:pt idx="3961" formatCode="0%">
                  <c:v>0.10522184907239945</c:v>
                </c:pt>
                <c:pt idx="3962" formatCode="0%">
                  <c:v>0.10784974949136707</c:v>
                </c:pt>
                <c:pt idx="3963" formatCode="0%">
                  <c:v>0.10354562230853498</c:v>
                </c:pt>
                <c:pt idx="3964" formatCode="0%">
                  <c:v>0.10243442354313029</c:v>
                </c:pt>
                <c:pt idx="3965" formatCode="0%">
                  <c:v>0.1035145708846698</c:v>
                </c:pt>
                <c:pt idx="3966" formatCode="0%">
                  <c:v>9.7935209339805748E-2</c:v>
                </c:pt>
                <c:pt idx="3967" formatCode="0%">
                  <c:v>9.0557248861076592E-2</c:v>
                </c:pt>
                <c:pt idx="3968" formatCode="0%">
                  <c:v>7.8764897983777837E-2</c:v>
                </c:pt>
                <c:pt idx="3969" formatCode="0%">
                  <c:v>5.8216930368390062E-2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CB-43A0-A655-67515E323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298623"/>
        <c:axId val="405301023"/>
      </c:barChart>
      <c:lineChart>
        <c:grouping val="standard"/>
        <c:varyColors val="0"/>
        <c:ser>
          <c:idx val="0"/>
          <c:order val="0"/>
          <c:tx>
            <c:strRef>
              <c:f>Sheet1!$H$8</c:f>
              <c:strCache>
                <c:ptCount val="1"/>
                <c:pt idx="0">
                  <c:v>SJC gold price (VND per tael) -- LHS</c:v>
                </c:pt>
              </c:strCache>
            </c:strRef>
          </c:tx>
          <c:spPr>
            <a:ln w="19050" cap="rnd">
              <a:solidFill>
                <a:srgbClr val="4F99C1"/>
              </a:solidFill>
              <a:round/>
            </a:ln>
            <a:effectLst/>
          </c:spPr>
          <c:marker>
            <c:symbol val="none"/>
          </c:marker>
          <c:cat>
            <c:numRef>
              <c:f>Sheet1!$G$9:$G$3980</c:f>
              <c:numCache>
                <c:formatCode>mm/dd/yyyy</c:formatCode>
                <c:ptCount val="3972"/>
                <c:pt idx="0">
                  <c:v>45772</c:v>
                </c:pt>
                <c:pt idx="1">
                  <c:v>45771</c:v>
                </c:pt>
                <c:pt idx="2">
                  <c:v>45770</c:v>
                </c:pt>
                <c:pt idx="3">
                  <c:v>45769</c:v>
                </c:pt>
                <c:pt idx="4">
                  <c:v>45768</c:v>
                </c:pt>
                <c:pt idx="5">
                  <c:v>45765</c:v>
                </c:pt>
                <c:pt idx="6">
                  <c:v>45764</c:v>
                </c:pt>
                <c:pt idx="7">
                  <c:v>45763</c:v>
                </c:pt>
                <c:pt idx="8">
                  <c:v>45762</c:v>
                </c:pt>
                <c:pt idx="9">
                  <c:v>45761</c:v>
                </c:pt>
                <c:pt idx="10">
                  <c:v>45758</c:v>
                </c:pt>
                <c:pt idx="11">
                  <c:v>45757</c:v>
                </c:pt>
                <c:pt idx="12">
                  <c:v>45756</c:v>
                </c:pt>
                <c:pt idx="13">
                  <c:v>45755</c:v>
                </c:pt>
                <c:pt idx="14">
                  <c:v>45754</c:v>
                </c:pt>
                <c:pt idx="15">
                  <c:v>45751</c:v>
                </c:pt>
                <c:pt idx="16">
                  <c:v>45750</c:v>
                </c:pt>
                <c:pt idx="17">
                  <c:v>45749</c:v>
                </c:pt>
                <c:pt idx="18">
                  <c:v>45748</c:v>
                </c:pt>
                <c:pt idx="19">
                  <c:v>45747</c:v>
                </c:pt>
                <c:pt idx="20">
                  <c:v>45744</c:v>
                </c:pt>
                <c:pt idx="21">
                  <c:v>45743</c:v>
                </c:pt>
                <c:pt idx="22">
                  <c:v>45742</c:v>
                </c:pt>
                <c:pt idx="23">
                  <c:v>45741</c:v>
                </c:pt>
                <c:pt idx="24">
                  <c:v>45740</c:v>
                </c:pt>
                <c:pt idx="25">
                  <c:v>45737</c:v>
                </c:pt>
                <c:pt idx="26">
                  <c:v>45736</c:v>
                </c:pt>
                <c:pt idx="27">
                  <c:v>45735</c:v>
                </c:pt>
                <c:pt idx="28">
                  <c:v>45734</c:v>
                </c:pt>
                <c:pt idx="29">
                  <c:v>45733</c:v>
                </c:pt>
                <c:pt idx="30">
                  <c:v>45730</c:v>
                </c:pt>
                <c:pt idx="31">
                  <c:v>45729</c:v>
                </c:pt>
                <c:pt idx="32">
                  <c:v>45728</c:v>
                </c:pt>
                <c:pt idx="33">
                  <c:v>45727</c:v>
                </c:pt>
                <c:pt idx="34">
                  <c:v>45726</c:v>
                </c:pt>
                <c:pt idx="35">
                  <c:v>45723</c:v>
                </c:pt>
                <c:pt idx="36">
                  <c:v>45722</c:v>
                </c:pt>
                <c:pt idx="37">
                  <c:v>45721</c:v>
                </c:pt>
                <c:pt idx="38">
                  <c:v>45720</c:v>
                </c:pt>
                <c:pt idx="39">
                  <c:v>45719</c:v>
                </c:pt>
                <c:pt idx="40">
                  <c:v>45716</c:v>
                </c:pt>
                <c:pt idx="41">
                  <c:v>45715</c:v>
                </c:pt>
                <c:pt idx="42">
                  <c:v>45714</c:v>
                </c:pt>
                <c:pt idx="43">
                  <c:v>45713</c:v>
                </c:pt>
                <c:pt idx="44">
                  <c:v>45712</c:v>
                </c:pt>
                <c:pt idx="45">
                  <c:v>45709</c:v>
                </c:pt>
                <c:pt idx="46">
                  <c:v>45708</c:v>
                </c:pt>
                <c:pt idx="47">
                  <c:v>45707</c:v>
                </c:pt>
                <c:pt idx="48">
                  <c:v>45706</c:v>
                </c:pt>
                <c:pt idx="49">
                  <c:v>45705</c:v>
                </c:pt>
                <c:pt idx="50">
                  <c:v>45702</c:v>
                </c:pt>
                <c:pt idx="51">
                  <c:v>45701</c:v>
                </c:pt>
                <c:pt idx="52">
                  <c:v>45700</c:v>
                </c:pt>
                <c:pt idx="53">
                  <c:v>45699</c:v>
                </c:pt>
                <c:pt idx="54">
                  <c:v>45698</c:v>
                </c:pt>
                <c:pt idx="55">
                  <c:v>45695</c:v>
                </c:pt>
                <c:pt idx="56">
                  <c:v>45694</c:v>
                </c:pt>
                <c:pt idx="57">
                  <c:v>45693</c:v>
                </c:pt>
                <c:pt idx="58">
                  <c:v>45692</c:v>
                </c:pt>
                <c:pt idx="59">
                  <c:v>45691</c:v>
                </c:pt>
                <c:pt idx="60">
                  <c:v>45688</c:v>
                </c:pt>
                <c:pt idx="61">
                  <c:v>45687</c:v>
                </c:pt>
                <c:pt idx="62">
                  <c:v>45686</c:v>
                </c:pt>
                <c:pt idx="63">
                  <c:v>45685</c:v>
                </c:pt>
                <c:pt idx="64">
                  <c:v>45684</c:v>
                </c:pt>
                <c:pt idx="65">
                  <c:v>45681</c:v>
                </c:pt>
                <c:pt idx="66">
                  <c:v>45680</c:v>
                </c:pt>
                <c:pt idx="67">
                  <c:v>45679</c:v>
                </c:pt>
                <c:pt idx="68">
                  <c:v>45678</c:v>
                </c:pt>
                <c:pt idx="69">
                  <c:v>45677</c:v>
                </c:pt>
                <c:pt idx="70">
                  <c:v>45674</c:v>
                </c:pt>
                <c:pt idx="71">
                  <c:v>45673</c:v>
                </c:pt>
                <c:pt idx="72">
                  <c:v>45672</c:v>
                </c:pt>
                <c:pt idx="73">
                  <c:v>45671</c:v>
                </c:pt>
                <c:pt idx="74">
                  <c:v>45670</c:v>
                </c:pt>
                <c:pt idx="75">
                  <c:v>45667</c:v>
                </c:pt>
                <c:pt idx="76">
                  <c:v>45666</c:v>
                </c:pt>
                <c:pt idx="77">
                  <c:v>45665</c:v>
                </c:pt>
                <c:pt idx="78">
                  <c:v>45664</c:v>
                </c:pt>
                <c:pt idx="79">
                  <c:v>45663</c:v>
                </c:pt>
                <c:pt idx="80">
                  <c:v>45660</c:v>
                </c:pt>
                <c:pt idx="81">
                  <c:v>45659</c:v>
                </c:pt>
                <c:pt idx="82">
                  <c:v>45658</c:v>
                </c:pt>
                <c:pt idx="83">
                  <c:v>45657</c:v>
                </c:pt>
                <c:pt idx="84">
                  <c:v>45656</c:v>
                </c:pt>
                <c:pt idx="85">
                  <c:v>45653</c:v>
                </c:pt>
                <c:pt idx="86">
                  <c:v>45652</c:v>
                </c:pt>
                <c:pt idx="87">
                  <c:v>45651</c:v>
                </c:pt>
                <c:pt idx="88">
                  <c:v>45650</c:v>
                </c:pt>
                <c:pt idx="89">
                  <c:v>45649</c:v>
                </c:pt>
                <c:pt idx="90">
                  <c:v>45646</c:v>
                </c:pt>
                <c:pt idx="91">
                  <c:v>45645</c:v>
                </c:pt>
                <c:pt idx="92">
                  <c:v>45644</c:v>
                </c:pt>
                <c:pt idx="93">
                  <c:v>45643</c:v>
                </c:pt>
                <c:pt idx="94">
                  <c:v>45642</c:v>
                </c:pt>
                <c:pt idx="95">
                  <c:v>45639</c:v>
                </c:pt>
                <c:pt idx="96">
                  <c:v>45638</c:v>
                </c:pt>
                <c:pt idx="97">
                  <c:v>45637</c:v>
                </c:pt>
                <c:pt idx="98">
                  <c:v>45636</c:v>
                </c:pt>
                <c:pt idx="99">
                  <c:v>45635</c:v>
                </c:pt>
                <c:pt idx="100">
                  <c:v>45632</c:v>
                </c:pt>
                <c:pt idx="101">
                  <c:v>45631</c:v>
                </c:pt>
                <c:pt idx="102">
                  <c:v>45630</c:v>
                </c:pt>
                <c:pt idx="103">
                  <c:v>45629</c:v>
                </c:pt>
                <c:pt idx="104">
                  <c:v>45628</c:v>
                </c:pt>
                <c:pt idx="105">
                  <c:v>45625</c:v>
                </c:pt>
                <c:pt idx="106">
                  <c:v>45624</c:v>
                </c:pt>
                <c:pt idx="107">
                  <c:v>45610</c:v>
                </c:pt>
                <c:pt idx="108">
                  <c:v>45609</c:v>
                </c:pt>
                <c:pt idx="109">
                  <c:v>45608</c:v>
                </c:pt>
                <c:pt idx="110">
                  <c:v>45607</c:v>
                </c:pt>
                <c:pt idx="111">
                  <c:v>45604</c:v>
                </c:pt>
                <c:pt idx="112">
                  <c:v>45603</c:v>
                </c:pt>
                <c:pt idx="113">
                  <c:v>45602</c:v>
                </c:pt>
                <c:pt idx="114">
                  <c:v>45601</c:v>
                </c:pt>
                <c:pt idx="115">
                  <c:v>45600</c:v>
                </c:pt>
                <c:pt idx="116">
                  <c:v>45597</c:v>
                </c:pt>
                <c:pt idx="117">
                  <c:v>45596</c:v>
                </c:pt>
                <c:pt idx="118">
                  <c:v>45595</c:v>
                </c:pt>
                <c:pt idx="119">
                  <c:v>45594</c:v>
                </c:pt>
                <c:pt idx="120">
                  <c:v>45593</c:v>
                </c:pt>
                <c:pt idx="121">
                  <c:v>45590</c:v>
                </c:pt>
                <c:pt idx="122">
                  <c:v>45589</c:v>
                </c:pt>
                <c:pt idx="123">
                  <c:v>45588</c:v>
                </c:pt>
                <c:pt idx="124">
                  <c:v>45587</c:v>
                </c:pt>
                <c:pt idx="125">
                  <c:v>45586</c:v>
                </c:pt>
                <c:pt idx="126">
                  <c:v>45583</c:v>
                </c:pt>
                <c:pt idx="127">
                  <c:v>45582</c:v>
                </c:pt>
                <c:pt idx="128">
                  <c:v>45581</c:v>
                </c:pt>
                <c:pt idx="129">
                  <c:v>45580</c:v>
                </c:pt>
                <c:pt idx="130">
                  <c:v>45579</c:v>
                </c:pt>
                <c:pt idx="131">
                  <c:v>45576</c:v>
                </c:pt>
                <c:pt idx="132">
                  <c:v>45575</c:v>
                </c:pt>
                <c:pt idx="133">
                  <c:v>45574</c:v>
                </c:pt>
                <c:pt idx="134">
                  <c:v>45573</c:v>
                </c:pt>
                <c:pt idx="135">
                  <c:v>45572</c:v>
                </c:pt>
                <c:pt idx="136">
                  <c:v>45569</c:v>
                </c:pt>
                <c:pt idx="137">
                  <c:v>45568</c:v>
                </c:pt>
                <c:pt idx="138">
                  <c:v>45567</c:v>
                </c:pt>
                <c:pt idx="139">
                  <c:v>45566</c:v>
                </c:pt>
                <c:pt idx="140">
                  <c:v>45565</c:v>
                </c:pt>
                <c:pt idx="141">
                  <c:v>45562</c:v>
                </c:pt>
                <c:pt idx="142">
                  <c:v>45561</c:v>
                </c:pt>
                <c:pt idx="143">
                  <c:v>45560</c:v>
                </c:pt>
                <c:pt idx="144">
                  <c:v>45559</c:v>
                </c:pt>
                <c:pt idx="145">
                  <c:v>45558</c:v>
                </c:pt>
                <c:pt idx="146">
                  <c:v>45555</c:v>
                </c:pt>
                <c:pt idx="147">
                  <c:v>45554</c:v>
                </c:pt>
                <c:pt idx="148">
                  <c:v>45553</c:v>
                </c:pt>
                <c:pt idx="149">
                  <c:v>45552</c:v>
                </c:pt>
                <c:pt idx="150">
                  <c:v>45551</c:v>
                </c:pt>
                <c:pt idx="151">
                  <c:v>45548</c:v>
                </c:pt>
                <c:pt idx="152">
                  <c:v>45547</c:v>
                </c:pt>
                <c:pt idx="153">
                  <c:v>45546</c:v>
                </c:pt>
                <c:pt idx="154">
                  <c:v>45545</c:v>
                </c:pt>
                <c:pt idx="155">
                  <c:v>45544</c:v>
                </c:pt>
                <c:pt idx="156">
                  <c:v>45541</c:v>
                </c:pt>
                <c:pt idx="157">
                  <c:v>45540</c:v>
                </c:pt>
                <c:pt idx="158">
                  <c:v>45539</c:v>
                </c:pt>
                <c:pt idx="159">
                  <c:v>45534</c:v>
                </c:pt>
                <c:pt idx="160">
                  <c:v>45533</c:v>
                </c:pt>
                <c:pt idx="161">
                  <c:v>45532</c:v>
                </c:pt>
                <c:pt idx="162">
                  <c:v>45531</c:v>
                </c:pt>
                <c:pt idx="163">
                  <c:v>45530</c:v>
                </c:pt>
                <c:pt idx="164">
                  <c:v>45527</c:v>
                </c:pt>
                <c:pt idx="165">
                  <c:v>45526</c:v>
                </c:pt>
                <c:pt idx="166">
                  <c:v>45525</c:v>
                </c:pt>
                <c:pt idx="167">
                  <c:v>45524</c:v>
                </c:pt>
                <c:pt idx="168">
                  <c:v>45523</c:v>
                </c:pt>
                <c:pt idx="169">
                  <c:v>45520</c:v>
                </c:pt>
                <c:pt idx="170">
                  <c:v>45519</c:v>
                </c:pt>
                <c:pt idx="171">
                  <c:v>45518</c:v>
                </c:pt>
                <c:pt idx="172">
                  <c:v>45517</c:v>
                </c:pt>
                <c:pt idx="173">
                  <c:v>45516</c:v>
                </c:pt>
                <c:pt idx="174">
                  <c:v>45513</c:v>
                </c:pt>
                <c:pt idx="175">
                  <c:v>45512</c:v>
                </c:pt>
                <c:pt idx="176">
                  <c:v>45511</c:v>
                </c:pt>
                <c:pt idx="177">
                  <c:v>45510</c:v>
                </c:pt>
                <c:pt idx="178">
                  <c:v>45509</c:v>
                </c:pt>
                <c:pt idx="179">
                  <c:v>45506</c:v>
                </c:pt>
                <c:pt idx="180">
                  <c:v>45505</c:v>
                </c:pt>
                <c:pt idx="181">
                  <c:v>45504</c:v>
                </c:pt>
                <c:pt idx="182">
                  <c:v>45503</c:v>
                </c:pt>
                <c:pt idx="183">
                  <c:v>45502</c:v>
                </c:pt>
                <c:pt idx="184">
                  <c:v>45499</c:v>
                </c:pt>
                <c:pt idx="185">
                  <c:v>45498</c:v>
                </c:pt>
                <c:pt idx="186">
                  <c:v>45497</c:v>
                </c:pt>
                <c:pt idx="187">
                  <c:v>45496</c:v>
                </c:pt>
                <c:pt idx="188">
                  <c:v>45495</c:v>
                </c:pt>
                <c:pt idx="189">
                  <c:v>45492</c:v>
                </c:pt>
                <c:pt idx="190">
                  <c:v>45491</c:v>
                </c:pt>
                <c:pt idx="191">
                  <c:v>45490</c:v>
                </c:pt>
                <c:pt idx="192">
                  <c:v>45489</c:v>
                </c:pt>
                <c:pt idx="193">
                  <c:v>45488</c:v>
                </c:pt>
                <c:pt idx="194">
                  <c:v>45485</c:v>
                </c:pt>
                <c:pt idx="195">
                  <c:v>45484</c:v>
                </c:pt>
                <c:pt idx="196">
                  <c:v>45483</c:v>
                </c:pt>
                <c:pt idx="197">
                  <c:v>45482</c:v>
                </c:pt>
                <c:pt idx="198">
                  <c:v>45481</c:v>
                </c:pt>
                <c:pt idx="199">
                  <c:v>45478</c:v>
                </c:pt>
                <c:pt idx="200">
                  <c:v>45477</c:v>
                </c:pt>
                <c:pt idx="201">
                  <c:v>45476</c:v>
                </c:pt>
                <c:pt idx="202">
                  <c:v>45475</c:v>
                </c:pt>
                <c:pt idx="203">
                  <c:v>45474</c:v>
                </c:pt>
                <c:pt idx="204">
                  <c:v>45471</c:v>
                </c:pt>
                <c:pt idx="205">
                  <c:v>45470</c:v>
                </c:pt>
                <c:pt idx="206">
                  <c:v>45469</c:v>
                </c:pt>
                <c:pt idx="207">
                  <c:v>45468</c:v>
                </c:pt>
                <c:pt idx="208">
                  <c:v>45467</c:v>
                </c:pt>
                <c:pt idx="209">
                  <c:v>45464</c:v>
                </c:pt>
                <c:pt idx="210">
                  <c:v>45463</c:v>
                </c:pt>
                <c:pt idx="211">
                  <c:v>45462</c:v>
                </c:pt>
                <c:pt idx="212">
                  <c:v>45461</c:v>
                </c:pt>
                <c:pt idx="213">
                  <c:v>45460</c:v>
                </c:pt>
                <c:pt idx="214">
                  <c:v>45457</c:v>
                </c:pt>
                <c:pt idx="215">
                  <c:v>45456</c:v>
                </c:pt>
                <c:pt idx="216">
                  <c:v>45455</c:v>
                </c:pt>
                <c:pt idx="217">
                  <c:v>45454</c:v>
                </c:pt>
                <c:pt idx="218">
                  <c:v>45453</c:v>
                </c:pt>
                <c:pt idx="219">
                  <c:v>45450</c:v>
                </c:pt>
                <c:pt idx="220">
                  <c:v>45449</c:v>
                </c:pt>
                <c:pt idx="221">
                  <c:v>45448</c:v>
                </c:pt>
                <c:pt idx="222">
                  <c:v>45447</c:v>
                </c:pt>
                <c:pt idx="223">
                  <c:v>45446</c:v>
                </c:pt>
                <c:pt idx="224">
                  <c:v>45443</c:v>
                </c:pt>
                <c:pt idx="225">
                  <c:v>45442</c:v>
                </c:pt>
                <c:pt idx="226">
                  <c:v>45441</c:v>
                </c:pt>
                <c:pt idx="227">
                  <c:v>45440</c:v>
                </c:pt>
                <c:pt idx="228">
                  <c:v>45439</c:v>
                </c:pt>
                <c:pt idx="229">
                  <c:v>45436</c:v>
                </c:pt>
                <c:pt idx="230">
                  <c:v>45435</c:v>
                </c:pt>
                <c:pt idx="231">
                  <c:v>45434</c:v>
                </c:pt>
                <c:pt idx="232">
                  <c:v>45433</c:v>
                </c:pt>
                <c:pt idx="233">
                  <c:v>45432</c:v>
                </c:pt>
                <c:pt idx="234">
                  <c:v>45429</c:v>
                </c:pt>
                <c:pt idx="235">
                  <c:v>45428</c:v>
                </c:pt>
                <c:pt idx="236">
                  <c:v>45427</c:v>
                </c:pt>
                <c:pt idx="237">
                  <c:v>45426</c:v>
                </c:pt>
                <c:pt idx="238">
                  <c:v>45425</c:v>
                </c:pt>
                <c:pt idx="239">
                  <c:v>45422</c:v>
                </c:pt>
                <c:pt idx="240">
                  <c:v>45421</c:v>
                </c:pt>
                <c:pt idx="241">
                  <c:v>45420</c:v>
                </c:pt>
                <c:pt idx="242">
                  <c:v>45419</c:v>
                </c:pt>
                <c:pt idx="243">
                  <c:v>45418</c:v>
                </c:pt>
                <c:pt idx="244">
                  <c:v>45415</c:v>
                </c:pt>
                <c:pt idx="245">
                  <c:v>45414</c:v>
                </c:pt>
                <c:pt idx="246">
                  <c:v>45413</c:v>
                </c:pt>
                <c:pt idx="247">
                  <c:v>45412</c:v>
                </c:pt>
                <c:pt idx="248">
                  <c:v>45411</c:v>
                </c:pt>
                <c:pt idx="249">
                  <c:v>45408</c:v>
                </c:pt>
                <c:pt idx="250">
                  <c:v>45407</c:v>
                </c:pt>
                <c:pt idx="251">
                  <c:v>45406</c:v>
                </c:pt>
                <c:pt idx="252">
                  <c:v>45405</c:v>
                </c:pt>
                <c:pt idx="253">
                  <c:v>45404</c:v>
                </c:pt>
                <c:pt idx="254">
                  <c:v>45401</c:v>
                </c:pt>
                <c:pt idx="255">
                  <c:v>45400</c:v>
                </c:pt>
                <c:pt idx="256">
                  <c:v>45399</c:v>
                </c:pt>
                <c:pt idx="257">
                  <c:v>45398</c:v>
                </c:pt>
                <c:pt idx="258">
                  <c:v>45397</c:v>
                </c:pt>
                <c:pt idx="259">
                  <c:v>45394</c:v>
                </c:pt>
                <c:pt idx="260">
                  <c:v>45393</c:v>
                </c:pt>
                <c:pt idx="261">
                  <c:v>45392</c:v>
                </c:pt>
                <c:pt idx="262">
                  <c:v>45391</c:v>
                </c:pt>
                <c:pt idx="263">
                  <c:v>45390</c:v>
                </c:pt>
                <c:pt idx="264">
                  <c:v>45387</c:v>
                </c:pt>
                <c:pt idx="265">
                  <c:v>45386</c:v>
                </c:pt>
                <c:pt idx="266">
                  <c:v>45385</c:v>
                </c:pt>
                <c:pt idx="267">
                  <c:v>45384</c:v>
                </c:pt>
                <c:pt idx="268">
                  <c:v>45383</c:v>
                </c:pt>
                <c:pt idx="269">
                  <c:v>45380</c:v>
                </c:pt>
                <c:pt idx="270">
                  <c:v>45379</c:v>
                </c:pt>
                <c:pt idx="271">
                  <c:v>45378</c:v>
                </c:pt>
                <c:pt idx="272">
                  <c:v>45377</c:v>
                </c:pt>
                <c:pt idx="273">
                  <c:v>45376</c:v>
                </c:pt>
                <c:pt idx="274">
                  <c:v>45373</c:v>
                </c:pt>
                <c:pt idx="275">
                  <c:v>45372</c:v>
                </c:pt>
                <c:pt idx="276">
                  <c:v>45371</c:v>
                </c:pt>
                <c:pt idx="277">
                  <c:v>45370</c:v>
                </c:pt>
                <c:pt idx="278">
                  <c:v>45369</c:v>
                </c:pt>
                <c:pt idx="279">
                  <c:v>45366</c:v>
                </c:pt>
                <c:pt idx="280">
                  <c:v>45365</c:v>
                </c:pt>
                <c:pt idx="281">
                  <c:v>45364</c:v>
                </c:pt>
                <c:pt idx="282">
                  <c:v>45363</c:v>
                </c:pt>
                <c:pt idx="283">
                  <c:v>45362</c:v>
                </c:pt>
                <c:pt idx="284">
                  <c:v>45359</c:v>
                </c:pt>
                <c:pt idx="285">
                  <c:v>45358</c:v>
                </c:pt>
                <c:pt idx="286">
                  <c:v>45357</c:v>
                </c:pt>
                <c:pt idx="287">
                  <c:v>45356</c:v>
                </c:pt>
                <c:pt idx="288">
                  <c:v>45355</c:v>
                </c:pt>
                <c:pt idx="289">
                  <c:v>45352</c:v>
                </c:pt>
                <c:pt idx="290">
                  <c:v>45351</c:v>
                </c:pt>
                <c:pt idx="291">
                  <c:v>45350</c:v>
                </c:pt>
                <c:pt idx="292">
                  <c:v>45349</c:v>
                </c:pt>
                <c:pt idx="293">
                  <c:v>45348</c:v>
                </c:pt>
                <c:pt idx="294">
                  <c:v>45345</c:v>
                </c:pt>
                <c:pt idx="295">
                  <c:v>45344</c:v>
                </c:pt>
                <c:pt idx="296">
                  <c:v>45343</c:v>
                </c:pt>
                <c:pt idx="297">
                  <c:v>45342</c:v>
                </c:pt>
                <c:pt idx="298">
                  <c:v>45341</c:v>
                </c:pt>
                <c:pt idx="299">
                  <c:v>45338</c:v>
                </c:pt>
                <c:pt idx="300">
                  <c:v>45337</c:v>
                </c:pt>
                <c:pt idx="301">
                  <c:v>45336</c:v>
                </c:pt>
                <c:pt idx="302">
                  <c:v>45335</c:v>
                </c:pt>
                <c:pt idx="303">
                  <c:v>45334</c:v>
                </c:pt>
                <c:pt idx="304">
                  <c:v>45329</c:v>
                </c:pt>
                <c:pt idx="305">
                  <c:v>45328</c:v>
                </c:pt>
                <c:pt idx="306">
                  <c:v>45327</c:v>
                </c:pt>
                <c:pt idx="307">
                  <c:v>45324</c:v>
                </c:pt>
                <c:pt idx="308">
                  <c:v>45323</c:v>
                </c:pt>
                <c:pt idx="309">
                  <c:v>45322</c:v>
                </c:pt>
                <c:pt idx="310">
                  <c:v>45321</c:v>
                </c:pt>
                <c:pt idx="311">
                  <c:v>45320</c:v>
                </c:pt>
                <c:pt idx="312">
                  <c:v>45317</c:v>
                </c:pt>
                <c:pt idx="313">
                  <c:v>45316</c:v>
                </c:pt>
                <c:pt idx="314">
                  <c:v>45315</c:v>
                </c:pt>
                <c:pt idx="315">
                  <c:v>45314</c:v>
                </c:pt>
                <c:pt idx="316">
                  <c:v>45313</c:v>
                </c:pt>
                <c:pt idx="317">
                  <c:v>45310</c:v>
                </c:pt>
                <c:pt idx="318">
                  <c:v>45309</c:v>
                </c:pt>
                <c:pt idx="319">
                  <c:v>45308</c:v>
                </c:pt>
                <c:pt idx="320">
                  <c:v>45307</c:v>
                </c:pt>
                <c:pt idx="321">
                  <c:v>45306</c:v>
                </c:pt>
                <c:pt idx="322">
                  <c:v>45303</c:v>
                </c:pt>
                <c:pt idx="323">
                  <c:v>45302</c:v>
                </c:pt>
                <c:pt idx="324">
                  <c:v>45301</c:v>
                </c:pt>
                <c:pt idx="325">
                  <c:v>45300</c:v>
                </c:pt>
                <c:pt idx="326">
                  <c:v>45299</c:v>
                </c:pt>
                <c:pt idx="327">
                  <c:v>45296</c:v>
                </c:pt>
                <c:pt idx="328">
                  <c:v>45295</c:v>
                </c:pt>
                <c:pt idx="329">
                  <c:v>45294</c:v>
                </c:pt>
                <c:pt idx="330">
                  <c:v>45293</c:v>
                </c:pt>
                <c:pt idx="331">
                  <c:v>45292</c:v>
                </c:pt>
                <c:pt idx="332">
                  <c:v>45289</c:v>
                </c:pt>
                <c:pt idx="333">
                  <c:v>45288</c:v>
                </c:pt>
                <c:pt idx="334">
                  <c:v>45287</c:v>
                </c:pt>
                <c:pt idx="335">
                  <c:v>45286</c:v>
                </c:pt>
                <c:pt idx="336">
                  <c:v>45285</c:v>
                </c:pt>
                <c:pt idx="337">
                  <c:v>45282</c:v>
                </c:pt>
                <c:pt idx="338">
                  <c:v>45281</c:v>
                </c:pt>
                <c:pt idx="339">
                  <c:v>45280</c:v>
                </c:pt>
                <c:pt idx="340">
                  <c:v>45279</c:v>
                </c:pt>
                <c:pt idx="341">
                  <c:v>45278</c:v>
                </c:pt>
                <c:pt idx="342">
                  <c:v>45275</c:v>
                </c:pt>
                <c:pt idx="343">
                  <c:v>45274</c:v>
                </c:pt>
                <c:pt idx="344">
                  <c:v>45273</c:v>
                </c:pt>
                <c:pt idx="345">
                  <c:v>45272</c:v>
                </c:pt>
                <c:pt idx="346">
                  <c:v>45271</c:v>
                </c:pt>
                <c:pt idx="347">
                  <c:v>45268</c:v>
                </c:pt>
                <c:pt idx="348">
                  <c:v>45267</c:v>
                </c:pt>
                <c:pt idx="349">
                  <c:v>45266</c:v>
                </c:pt>
                <c:pt idx="350">
                  <c:v>45265</c:v>
                </c:pt>
                <c:pt idx="351">
                  <c:v>45264</c:v>
                </c:pt>
                <c:pt idx="352">
                  <c:v>45261</c:v>
                </c:pt>
                <c:pt idx="353">
                  <c:v>45260</c:v>
                </c:pt>
                <c:pt idx="354">
                  <c:v>45259</c:v>
                </c:pt>
                <c:pt idx="355">
                  <c:v>45258</c:v>
                </c:pt>
                <c:pt idx="356">
                  <c:v>45257</c:v>
                </c:pt>
                <c:pt idx="357">
                  <c:v>45254</c:v>
                </c:pt>
                <c:pt idx="358">
                  <c:v>45253</c:v>
                </c:pt>
                <c:pt idx="359">
                  <c:v>45252</c:v>
                </c:pt>
                <c:pt idx="360">
                  <c:v>45251</c:v>
                </c:pt>
                <c:pt idx="361">
                  <c:v>45250</c:v>
                </c:pt>
                <c:pt idx="362">
                  <c:v>45247</c:v>
                </c:pt>
                <c:pt idx="363">
                  <c:v>45246</c:v>
                </c:pt>
                <c:pt idx="364">
                  <c:v>45245</c:v>
                </c:pt>
                <c:pt idx="365">
                  <c:v>45244</c:v>
                </c:pt>
                <c:pt idx="366">
                  <c:v>45243</c:v>
                </c:pt>
                <c:pt idx="367">
                  <c:v>45240</c:v>
                </c:pt>
                <c:pt idx="368">
                  <c:v>45239</c:v>
                </c:pt>
                <c:pt idx="369">
                  <c:v>45238</c:v>
                </c:pt>
                <c:pt idx="370">
                  <c:v>45237</c:v>
                </c:pt>
                <c:pt idx="371">
                  <c:v>45236</c:v>
                </c:pt>
                <c:pt idx="372">
                  <c:v>45233</c:v>
                </c:pt>
                <c:pt idx="373">
                  <c:v>45232</c:v>
                </c:pt>
                <c:pt idx="374">
                  <c:v>45231</c:v>
                </c:pt>
                <c:pt idx="375">
                  <c:v>45230</c:v>
                </c:pt>
                <c:pt idx="376">
                  <c:v>45229</c:v>
                </c:pt>
                <c:pt idx="377">
                  <c:v>45226</c:v>
                </c:pt>
                <c:pt idx="378">
                  <c:v>45225</c:v>
                </c:pt>
                <c:pt idx="379">
                  <c:v>45224</c:v>
                </c:pt>
                <c:pt idx="380">
                  <c:v>45223</c:v>
                </c:pt>
                <c:pt idx="381">
                  <c:v>45222</c:v>
                </c:pt>
                <c:pt idx="382">
                  <c:v>45219</c:v>
                </c:pt>
                <c:pt idx="383">
                  <c:v>45218</c:v>
                </c:pt>
                <c:pt idx="384">
                  <c:v>45217</c:v>
                </c:pt>
                <c:pt idx="385">
                  <c:v>45216</c:v>
                </c:pt>
                <c:pt idx="386">
                  <c:v>45215</c:v>
                </c:pt>
                <c:pt idx="387">
                  <c:v>45212</c:v>
                </c:pt>
                <c:pt idx="388">
                  <c:v>45211</c:v>
                </c:pt>
                <c:pt idx="389">
                  <c:v>45210</c:v>
                </c:pt>
                <c:pt idx="390">
                  <c:v>45209</c:v>
                </c:pt>
                <c:pt idx="391">
                  <c:v>45208</c:v>
                </c:pt>
                <c:pt idx="392">
                  <c:v>45205</c:v>
                </c:pt>
                <c:pt idx="393">
                  <c:v>45204</c:v>
                </c:pt>
                <c:pt idx="394">
                  <c:v>45203</c:v>
                </c:pt>
                <c:pt idx="395">
                  <c:v>45202</c:v>
                </c:pt>
                <c:pt idx="396">
                  <c:v>45201</c:v>
                </c:pt>
                <c:pt idx="397">
                  <c:v>45198</c:v>
                </c:pt>
                <c:pt idx="398">
                  <c:v>45197</c:v>
                </c:pt>
                <c:pt idx="399">
                  <c:v>45196</c:v>
                </c:pt>
                <c:pt idx="400">
                  <c:v>45195</c:v>
                </c:pt>
                <c:pt idx="401">
                  <c:v>45194</c:v>
                </c:pt>
                <c:pt idx="402">
                  <c:v>45191</c:v>
                </c:pt>
                <c:pt idx="403">
                  <c:v>45190</c:v>
                </c:pt>
                <c:pt idx="404">
                  <c:v>45189</c:v>
                </c:pt>
                <c:pt idx="405">
                  <c:v>45188</c:v>
                </c:pt>
                <c:pt idx="406">
                  <c:v>45187</c:v>
                </c:pt>
                <c:pt idx="407">
                  <c:v>45184</c:v>
                </c:pt>
                <c:pt idx="408">
                  <c:v>45183</c:v>
                </c:pt>
                <c:pt idx="409">
                  <c:v>45182</c:v>
                </c:pt>
                <c:pt idx="410">
                  <c:v>45181</c:v>
                </c:pt>
                <c:pt idx="411">
                  <c:v>45180</c:v>
                </c:pt>
                <c:pt idx="412">
                  <c:v>45177</c:v>
                </c:pt>
                <c:pt idx="413">
                  <c:v>45176</c:v>
                </c:pt>
                <c:pt idx="414">
                  <c:v>45175</c:v>
                </c:pt>
                <c:pt idx="415">
                  <c:v>45174</c:v>
                </c:pt>
                <c:pt idx="416">
                  <c:v>45173</c:v>
                </c:pt>
                <c:pt idx="417">
                  <c:v>45170</c:v>
                </c:pt>
                <c:pt idx="418">
                  <c:v>45169</c:v>
                </c:pt>
                <c:pt idx="419">
                  <c:v>45168</c:v>
                </c:pt>
                <c:pt idx="420">
                  <c:v>45167</c:v>
                </c:pt>
                <c:pt idx="421">
                  <c:v>45166</c:v>
                </c:pt>
                <c:pt idx="422">
                  <c:v>45163</c:v>
                </c:pt>
                <c:pt idx="423">
                  <c:v>45162</c:v>
                </c:pt>
                <c:pt idx="424">
                  <c:v>45161</c:v>
                </c:pt>
                <c:pt idx="425">
                  <c:v>45160</c:v>
                </c:pt>
                <c:pt idx="426">
                  <c:v>45159</c:v>
                </c:pt>
                <c:pt idx="427">
                  <c:v>45156</c:v>
                </c:pt>
                <c:pt idx="428">
                  <c:v>45155</c:v>
                </c:pt>
                <c:pt idx="429">
                  <c:v>45154</c:v>
                </c:pt>
                <c:pt idx="430">
                  <c:v>45153</c:v>
                </c:pt>
                <c:pt idx="431">
                  <c:v>45152</c:v>
                </c:pt>
                <c:pt idx="432">
                  <c:v>45149</c:v>
                </c:pt>
                <c:pt idx="433">
                  <c:v>45148</c:v>
                </c:pt>
                <c:pt idx="434">
                  <c:v>45147</c:v>
                </c:pt>
                <c:pt idx="435">
                  <c:v>45146</c:v>
                </c:pt>
                <c:pt idx="436">
                  <c:v>45145</c:v>
                </c:pt>
                <c:pt idx="437">
                  <c:v>45142</c:v>
                </c:pt>
                <c:pt idx="438">
                  <c:v>45141</c:v>
                </c:pt>
                <c:pt idx="439">
                  <c:v>45140</c:v>
                </c:pt>
                <c:pt idx="440">
                  <c:v>45139</c:v>
                </c:pt>
                <c:pt idx="441">
                  <c:v>45138</c:v>
                </c:pt>
                <c:pt idx="442">
                  <c:v>45135</c:v>
                </c:pt>
                <c:pt idx="443">
                  <c:v>45134</c:v>
                </c:pt>
                <c:pt idx="444">
                  <c:v>45133</c:v>
                </c:pt>
                <c:pt idx="445">
                  <c:v>45132</c:v>
                </c:pt>
                <c:pt idx="446">
                  <c:v>45131</c:v>
                </c:pt>
                <c:pt idx="447">
                  <c:v>45128</c:v>
                </c:pt>
                <c:pt idx="448">
                  <c:v>45127</c:v>
                </c:pt>
                <c:pt idx="449">
                  <c:v>45126</c:v>
                </c:pt>
                <c:pt idx="450">
                  <c:v>45125</c:v>
                </c:pt>
                <c:pt idx="451">
                  <c:v>45124</c:v>
                </c:pt>
                <c:pt idx="452">
                  <c:v>45121</c:v>
                </c:pt>
                <c:pt idx="453">
                  <c:v>45120</c:v>
                </c:pt>
                <c:pt idx="454">
                  <c:v>45119</c:v>
                </c:pt>
                <c:pt idx="455">
                  <c:v>45118</c:v>
                </c:pt>
                <c:pt idx="456">
                  <c:v>45117</c:v>
                </c:pt>
                <c:pt idx="457">
                  <c:v>45114</c:v>
                </c:pt>
                <c:pt idx="458">
                  <c:v>45113</c:v>
                </c:pt>
                <c:pt idx="459">
                  <c:v>45112</c:v>
                </c:pt>
                <c:pt idx="460">
                  <c:v>45111</c:v>
                </c:pt>
                <c:pt idx="461">
                  <c:v>45110</c:v>
                </c:pt>
                <c:pt idx="462">
                  <c:v>45107</c:v>
                </c:pt>
                <c:pt idx="463">
                  <c:v>45106</c:v>
                </c:pt>
                <c:pt idx="464">
                  <c:v>45105</c:v>
                </c:pt>
                <c:pt idx="465">
                  <c:v>45104</c:v>
                </c:pt>
                <c:pt idx="466">
                  <c:v>45103</c:v>
                </c:pt>
                <c:pt idx="467">
                  <c:v>45100</c:v>
                </c:pt>
                <c:pt idx="468">
                  <c:v>45099</c:v>
                </c:pt>
                <c:pt idx="469">
                  <c:v>45098</c:v>
                </c:pt>
                <c:pt idx="470">
                  <c:v>45097</c:v>
                </c:pt>
                <c:pt idx="471">
                  <c:v>45096</c:v>
                </c:pt>
                <c:pt idx="472">
                  <c:v>45093</c:v>
                </c:pt>
                <c:pt idx="473">
                  <c:v>45092</c:v>
                </c:pt>
                <c:pt idx="474">
                  <c:v>45091</c:v>
                </c:pt>
                <c:pt idx="475">
                  <c:v>45090</c:v>
                </c:pt>
                <c:pt idx="476">
                  <c:v>45089</c:v>
                </c:pt>
                <c:pt idx="477">
                  <c:v>45086</c:v>
                </c:pt>
                <c:pt idx="478">
                  <c:v>45085</c:v>
                </c:pt>
                <c:pt idx="479">
                  <c:v>45084</c:v>
                </c:pt>
                <c:pt idx="480">
                  <c:v>45083</c:v>
                </c:pt>
                <c:pt idx="481">
                  <c:v>45082</c:v>
                </c:pt>
                <c:pt idx="482">
                  <c:v>45079</c:v>
                </c:pt>
                <c:pt idx="483">
                  <c:v>45078</c:v>
                </c:pt>
                <c:pt idx="484">
                  <c:v>45077</c:v>
                </c:pt>
                <c:pt idx="485">
                  <c:v>45076</c:v>
                </c:pt>
                <c:pt idx="486">
                  <c:v>45075</c:v>
                </c:pt>
                <c:pt idx="487">
                  <c:v>45072</c:v>
                </c:pt>
                <c:pt idx="488">
                  <c:v>45071</c:v>
                </c:pt>
                <c:pt idx="489">
                  <c:v>45070</c:v>
                </c:pt>
                <c:pt idx="490">
                  <c:v>45069</c:v>
                </c:pt>
                <c:pt idx="491">
                  <c:v>45068</c:v>
                </c:pt>
                <c:pt idx="492">
                  <c:v>45065</c:v>
                </c:pt>
                <c:pt idx="493">
                  <c:v>45064</c:v>
                </c:pt>
                <c:pt idx="494">
                  <c:v>45063</c:v>
                </c:pt>
                <c:pt idx="495">
                  <c:v>45062</c:v>
                </c:pt>
                <c:pt idx="496">
                  <c:v>45061</c:v>
                </c:pt>
                <c:pt idx="497">
                  <c:v>45058</c:v>
                </c:pt>
                <c:pt idx="498">
                  <c:v>45057</c:v>
                </c:pt>
                <c:pt idx="499">
                  <c:v>45056</c:v>
                </c:pt>
                <c:pt idx="500">
                  <c:v>45055</c:v>
                </c:pt>
                <c:pt idx="501">
                  <c:v>45054</c:v>
                </c:pt>
                <c:pt idx="502">
                  <c:v>45051</c:v>
                </c:pt>
                <c:pt idx="503">
                  <c:v>45050</c:v>
                </c:pt>
                <c:pt idx="504">
                  <c:v>45049</c:v>
                </c:pt>
                <c:pt idx="505">
                  <c:v>45048</c:v>
                </c:pt>
                <c:pt idx="506">
                  <c:v>45047</c:v>
                </c:pt>
                <c:pt idx="507">
                  <c:v>45044</c:v>
                </c:pt>
                <c:pt idx="508">
                  <c:v>45043</c:v>
                </c:pt>
                <c:pt idx="509">
                  <c:v>45042</c:v>
                </c:pt>
                <c:pt idx="510">
                  <c:v>45041</c:v>
                </c:pt>
                <c:pt idx="511">
                  <c:v>45040</c:v>
                </c:pt>
                <c:pt idx="512">
                  <c:v>45037</c:v>
                </c:pt>
                <c:pt idx="513">
                  <c:v>45036</c:v>
                </c:pt>
                <c:pt idx="514">
                  <c:v>45035</c:v>
                </c:pt>
                <c:pt idx="515">
                  <c:v>45034</c:v>
                </c:pt>
                <c:pt idx="516">
                  <c:v>45033</c:v>
                </c:pt>
                <c:pt idx="517">
                  <c:v>45030</c:v>
                </c:pt>
                <c:pt idx="518">
                  <c:v>45029</c:v>
                </c:pt>
                <c:pt idx="519">
                  <c:v>45028</c:v>
                </c:pt>
                <c:pt idx="520">
                  <c:v>45027</c:v>
                </c:pt>
                <c:pt idx="521">
                  <c:v>45026</c:v>
                </c:pt>
                <c:pt idx="522">
                  <c:v>45023</c:v>
                </c:pt>
                <c:pt idx="523">
                  <c:v>45022</c:v>
                </c:pt>
                <c:pt idx="524">
                  <c:v>45021</c:v>
                </c:pt>
                <c:pt idx="525">
                  <c:v>45020</c:v>
                </c:pt>
                <c:pt idx="526">
                  <c:v>45019</c:v>
                </c:pt>
                <c:pt idx="527">
                  <c:v>45016</c:v>
                </c:pt>
                <c:pt idx="528">
                  <c:v>45015</c:v>
                </c:pt>
                <c:pt idx="529">
                  <c:v>45014</c:v>
                </c:pt>
                <c:pt idx="530">
                  <c:v>45013</c:v>
                </c:pt>
                <c:pt idx="531">
                  <c:v>45012</c:v>
                </c:pt>
                <c:pt idx="532">
                  <c:v>45009</c:v>
                </c:pt>
                <c:pt idx="533">
                  <c:v>45008</c:v>
                </c:pt>
                <c:pt idx="534">
                  <c:v>45007</c:v>
                </c:pt>
                <c:pt idx="535">
                  <c:v>45006</c:v>
                </c:pt>
                <c:pt idx="536">
                  <c:v>45005</c:v>
                </c:pt>
                <c:pt idx="537">
                  <c:v>45002</c:v>
                </c:pt>
                <c:pt idx="538">
                  <c:v>45001</c:v>
                </c:pt>
                <c:pt idx="539">
                  <c:v>45000</c:v>
                </c:pt>
                <c:pt idx="540">
                  <c:v>44999</c:v>
                </c:pt>
                <c:pt idx="541">
                  <c:v>44998</c:v>
                </c:pt>
                <c:pt idx="542">
                  <c:v>44995</c:v>
                </c:pt>
                <c:pt idx="543">
                  <c:v>44994</c:v>
                </c:pt>
                <c:pt idx="544">
                  <c:v>44993</c:v>
                </c:pt>
                <c:pt idx="545">
                  <c:v>44992</c:v>
                </c:pt>
                <c:pt idx="546">
                  <c:v>44991</c:v>
                </c:pt>
                <c:pt idx="547">
                  <c:v>44988</c:v>
                </c:pt>
                <c:pt idx="548">
                  <c:v>44987</c:v>
                </c:pt>
                <c:pt idx="549">
                  <c:v>44986</c:v>
                </c:pt>
                <c:pt idx="550">
                  <c:v>44985</c:v>
                </c:pt>
                <c:pt idx="551">
                  <c:v>44984</c:v>
                </c:pt>
                <c:pt idx="552">
                  <c:v>44981</c:v>
                </c:pt>
                <c:pt idx="553">
                  <c:v>44980</c:v>
                </c:pt>
                <c:pt idx="554">
                  <c:v>44979</c:v>
                </c:pt>
                <c:pt idx="555">
                  <c:v>44978</c:v>
                </c:pt>
                <c:pt idx="556">
                  <c:v>44977</c:v>
                </c:pt>
                <c:pt idx="557">
                  <c:v>44974</c:v>
                </c:pt>
                <c:pt idx="558">
                  <c:v>44973</c:v>
                </c:pt>
                <c:pt idx="559">
                  <c:v>44972</c:v>
                </c:pt>
                <c:pt idx="560">
                  <c:v>44971</c:v>
                </c:pt>
                <c:pt idx="561">
                  <c:v>44970</c:v>
                </c:pt>
                <c:pt idx="562">
                  <c:v>44967</c:v>
                </c:pt>
                <c:pt idx="563">
                  <c:v>44966</c:v>
                </c:pt>
                <c:pt idx="564">
                  <c:v>44965</c:v>
                </c:pt>
                <c:pt idx="565">
                  <c:v>44964</c:v>
                </c:pt>
                <c:pt idx="566">
                  <c:v>44963</c:v>
                </c:pt>
                <c:pt idx="567">
                  <c:v>44960</c:v>
                </c:pt>
                <c:pt idx="568">
                  <c:v>44959</c:v>
                </c:pt>
                <c:pt idx="569">
                  <c:v>44958</c:v>
                </c:pt>
                <c:pt idx="570">
                  <c:v>44957</c:v>
                </c:pt>
                <c:pt idx="571">
                  <c:v>44956</c:v>
                </c:pt>
                <c:pt idx="572">
                  <c:v>44953</c:v>
                </c:pt>
                <c:pt idx="573">
                  <c:v>44952</c:v>
                </c:pt>
                <c:pt idx="574">
                  <c:v>44951</c:v>
                </c:pt>
                <c:pt idx="575">
                  <c:v>44950</c:v>
                </c:pt>
                <c:pt idx="576">
                  <c:v>44949</c:v>
                </c:pt>
                <c:pt idx="577">
                  <c:v>44946</c:v>
                </c:pt>
                <c:pt idx="578">
                  <c:v>44945</c:v>
                </c:pt>
                <c:pt idx="579">
                  <c:v>44944</c:v>
                </c:pt>
                <c:pt idx="580">
                  <c:v>44943</c:v>
                </c:pt>
                <c:pt idx="581">
                  <c:v>44942</c:v>
                </c:pt>
                <c:pt idx="582">
                  <c:v>44939</c:v>
                </c:pt>
                <c:pt idx="583">
                  <c:v>44938</c:v>
                </c:pt>
                <c:pt idx="584">
                  <c:v>44937</c:v>
                </c:pt>
                <c:pt idx="585">
                  <c:v>44936</c:v>
                </c:pt>
                <c:pt idx="586">
                  <c:v>44935</c:v>
                </c:pt>
                <c:pt idx="587">
                  <c:v>44932</c:v>
                </c:pt>
                <c:pt idx="588">
                  <c:v>44931</c:v>
                </c:pt>
                <c:pt idx="589">
                  <c:v>44930</c:v>
                </c:pt>
                <c:pt idx="590">
                  <c:v>44929</c:v>
                </c:pt>
                <c:pt idx="591">
                  <c:v>44928</c:v>
                </c:pt>
                <c:pt idx="592">
                  <c:v>44925</c:v>
                </c:pt>
                <c:pt idx="593">
                  <c:v>44924</c:v>
                </c:pt>
                <c:pt idx="594">
                  <c:v>44923</c:v>
                </c:pt>
                <c:pt idx="595">
                  <c:v>44922</c:v>
                </c:pt>
                <c:pt idx="596">
                  <c:v>44921</c:v>
                </c:pt>
                <c:pt idx="597">
                  <c:v>44918</c:v>
                </c:pt>
                <c:pt idx="598">
                  <c:v>44917</c:v>
                </c:pt>
                <c:pt idx="599">
                  <c:v>44916</c:v>
                </c:pt>
                <c:pt idx="600">
                  <c:v>44915</c:v>
                </c:pt>
                <c:pt idx="601">
                  <c:v>44914</c:v>
                </c:pt>
                <c:pt idx="602">
                  <c:v>44911</c:v>
                </c:pt>
                <c:pt idx="603">
                  <c:v>44910</c:v>
                </c:pt>
                <c:pt idx="604">
                  <c:v>44909</c:v>
                </c:pt>
                <c:pt idx="605">
                  <c:v>44908</c:v>
                </c:pt>
                <c:pt idx="606">
                  <c:v>44907</c:v>
                </c:pt>
                <c:pt idx="607">
                  <c:v>44904</c:v>
                </c:pt>
                <c:pt idx="608">
                  <c:v>44903</c:v>
                </c:pt>
                <c:pt idx="609">
                  <c:v>44902</c:v>
                </c:pt>
                <c:pt idx="610">
                  <c:v>44901</c:v>
                </c:pt>
                <c:pt idx="611">
                  <c:v>44900</c:v>
                </c:pt>
                <c:pt idx="612">
                  <c:v>44897</c:v>
                </c:pt>
                <c:pt idx="613">
                  <c:v>44896</c:v>
                </c:pt>
                <c:pt idx="614">
                  <c:v>44895</c:v>
                </c:pt>
                <c:pt idx="615">
                  <c:v>44894</c:v>
                </c:pt>
                <c:pt idx="616">
                  <c:v>44893</c:v>
                </c:pt>
                <c:pt idx="617">
                  <c:v>44890</c:v>
                </c:pt>
                <c:pt idx="618">
                  <c:v>44889</c:v>
                </c:pt>
                <c:pt idx="619">
                  <c:v>44888</c:v>
                </c:pt>
                <c:pt idx="620">
                  <c:v>44887</c:v>
                </c:pt>
                <c:pt idx="621">
                  <c:v>44886</c:v>
                </c:pt>
                <c:pt idx="622">
                  <c:v>44883</c:v>
                </c:pt>
                <c:pt idx="623">
                  <c:v>44882</c:v>
                </c:pt>
                <c:pt idx="624">
                  <c:v>44881</c:v>
                </c:pt>
                <c:pt idx="625">
                  <c:v>44880</c:v>
                </c:pt>
                <c:pt idx="626">
                  <c:v>44879</c:v>
                </c:pt>
                <c:pt idx="627">
                  <c:v>44876</c:v>
                </c:pt>
                <c:pt idx="628">
                  <c:v>44875</c:v>
                </c:pt>
                <c:pt idx="629">
                  <c:v>44874</c:v>
                </c:pt>
                <c:pt idx="630">
                  <c:v>44873</c:v>
                </c:pt>
                <c:pt idx="631">
                  <c:v>44872</c:v>
                </c:pt>
                <c:pt idx="632">
                  <c:v>44869</c:v>
                </c:pt>
                <c:pt idx="633">
                  <c:v>44868</c:v>
                </c:pt>
                <c:pt idx="634">
                  <c:v>44867</c:v>
                </c:pt>
                <c:pt idx="635">
                  <c:v>44866</c:v>
                </c:pt>
                <c:pt idx="636">
                  <c:v>44865</c:v>
                </c:pt>
                <c:pt idx="637">
                  <c:v>44862</c:v>
                </c:pt>
                <c:pt idx="638">
                  <c:v>44861</c:v>
                </c:pt>
                <c:pt idx="639">
                  <c:v>44860</c:v>
                </c:pt>
                <c:pt idx="640">
                  <c:v>44859</c:v>
                </c:pt>
                <c:pt idx="641">
                  <c:v>44858</c:v>
                </c:pt>
                <c:pt idx="642">
                  <c:v>44855</c:v>
                </c:pt>
                <c:pt idx="643">
                  <c:v>44854</c:v>
                </c:pt>
                <c:pt idx="644">
                  <c:v>44853</c:v>
                </c:pt>
                <c:pt idx="645">
                  <c:v>44852</c:v>
                </c:pt>
                <c:pt idx="646">
                  <c:v>44851</c:v>
                </c:pt>
                <c:pt idx="647">
                  <c:v>44848</c:v>
                </c:pt>
                <c:pt idx="648">
                  <c:v>44847</c:v>
                </c:pt>
                <c:pt idx="649">
                  <c:v>44846</c:v>
                </c:pt>
                <c:pt idx="650">
                  <c:v>44845</c:v>
                </c:pt>
                <c:pt idx="651">
                  <c:v>44844</c:v>
                </c:pt>
                <c:pt idx="652">
                  <c:v>44841</c:v>
                </c:pt>
                <c:pt idx="653">
                  <c:v>44840</c:v>
                </c:pt>
                <c:pt idx="654">
                  <c:v>44839</c:v>
                </c:pt>
                <c:pt idx="655">
                  <c:v>44838</c:v>
                </c:pt>
                <c:pt idx="656">
                  <c:v>44837</c:v>
                </c:pt>
                <c:pt idx="657">
                  <c:v>44834</c:v>
                </c:pt>
                <c:pt idx="658">
                  <c:v>44833</c:v>
                </c:pt>
                <c:pt idx="659">
                  <c:v>44832</c:v>
                </c:pt>
                <c:pt idx="660">
                  <c:v>44831</c:v>
                </c:pt>
                <c:pt idx="661">
                  <c:v>44830</c:v>
                </c:pt>
                <c:pt idx="662">
                  <c:v>44827</c:v>
                </c:pt>
                <c:pt idx="663">
                  <c:v>44826</c:v>
                </c:pt>
                <c:pt idx="664">
                  <c:v>44825</c:v>
                </c:pt>
                <c:pt idx="665">
                  <c:v>44824</c:v>
                </c:pt>
                <c:pt idx="666">
                  <c:v>44823</c:v>
                </c:pt>
                <c:pt idx="667">
                  <c:v>44820</c:v>
                </c:pt>
                <c:pt idx="668">
                  <c:v>44819</c:v>
                </c:pt>
                <c:pt idx="669">
                  <c:v>44818</c:v>
                </c:pt>
                <c:pt idx="670">
                  <c:v>44817</c:v>
                </c:pt>
                <c:pt idx="671">
                  <c:v>44816</c:v>
                </c:pt>
                <c:pt idx="672">
                  <c:v>44813</c:v>
                </c:pt>
                <c:pt idx="673">
                  <c:v>44812</c:v>
                </c:pt>
                <c:pt idx="674">
                  <c:v>44811</c:v>
                </c:pt>
                <c:pt idx="675">
                  <c:v>44810</c:v>
                </c:pt>
                <c:pt idx="676">
                  <c:v>44809</c:v>
                </c:pt>
                <c:pt idx="677">
                  <c:v>44806</c:v>
                </c:pt>
                <c:pt idx="678">
                  <c:v>44805</c:v>
                </c:pt>
                <c:pt idx="679">
                  <c:v>44804</c:v>
                </c:pt>
                <c:pt idx="680">
                  <c:v>44803</c:v>
                </c:pt>
                <c:pt idx="681">
                  <c:v>44802</c:v>
                </c:pt>
                <c:pt idx="682">
                  <c:v>44799</c:v>
                </c:pt>
                <c:pt idx="683">
                  <c:v>44798</c:v>
                </c:pt>
                <c:pt idx="684">
                  <c:v>44797</c:v>
                </c:pt>
                <c:pt idx="685">
                  <c:v>44796</c:v>
                </c:pt>
                <c:pt idx="686">
                  <c:v>44795</c:v>
                </c:pt>
                <c:pt idx="687">
                  <c:v>44792</c:v>
                </c:pt>
                <c:pt idx="688">
                  <c:v>44791</c:v>
                </c:pt>
                <c:pt idx="689">
                  <c:v>44790</c:v>
                </c:pt>
                <c:pt idx="690">
                  <c:v>44789</c:v>
                </c:pt>
                <c:pt idx="691">
                  <c:v>44788</c:v>
                </c:pt>
                <c:pt idx="692">
                  <c:v>44785</c:v>
                </c:pt>
                <c:pt idx="693">
                  <c:v>44784</c:v>
                </c:pt>
                <c:pt idx="694">
                  <c:v>44783</c:v>
                </c:pt>
                <c:pt idx="695">
                  <c:v>44782</c:v>
                </c:pt>
                <c:pt idx="696">
                  <c:v>44781</c:v>
                </c:pt>
                <c:pt idx="697">
                  <c:v>44778</c:v>
                </c:pt>
                <c:pt idx="698">
                  <c:v>44777</c:v>
                </c:pt>
                <c:pt idx="699">
                  <c:v>44776</c:v>
                </c:pt>
                <c:pt idx="700">
                  <c:v>44775</c:v>
                </c:pt>
                <c:pt idx="701">
                  <c:v>44774</c:v>
                </c:pt>
                <c:pt idx="702">
                  <c:v>44771</c:v>
                </c:pt>
                <c:pt idx="703">
                  <c:v>44770</c:v>
                </c:pt>
                <c:pt idx="704">
                  <c:v>44769</c:v>
                </c:pt>
                <c:pt idx="705">
                  <c:v>44768</c:v>
                </c:pt>
                <c:pt idx="706">
                  <c:v>44767</c:v>
                </c:pt>
                <c:pt idx="707">
                  <c:v>44764</c:v>
                </c:pt>
                <c:pt idx="708">
                  <c:v>44763</c:v>
                </c:pt>
                <c:pt idx="709">
                  <c:v>44762</c:v>
                </c:pt>
                <c:pt idx="710">
                  <c:v>44761</c:v>
                </c:pt>
                <c:pt idx="711">
                  <c:v>44760</c:v>
                </c:pt>
                <c:pt idx="712">
                  <c:v>44757</c:v>
                </c:pt>
                <c:pt idx="713">
                  <c:v>44756</c:v>
                </c:pt>
                <c:pt idx="714">
                  <c:v>44755</c:v>
                </c:pt>
                <c:pt idx="715">
                  <c:v>44754</c:v>
                </c:pt>
                <c:pt idx="716">
                  <c:v>44753</c:v>
                </c:pt>
                <c:pt idx="717">
                  <c:v>44750</c:v>
                </c:pt>
                <c:pt idx="718">
                  <c:v>44749</c:v>
                </c:pt>
                <c:pt idx="719">
                  <c:v>44748</c:v>
                </c:pt>
                <c:pt idx="720">
                  <c:v>44747</c:v>
                </c:pt>
                <c:pt idx="721">
                  <c:v>44746</c:v>
                </c:pt>
                <c:pt idx="722">
                  <c:v>44743</c:v>
                </c:pt>
                <c:pt idx="723">
                  <c:v>44742</c:v>
                </c:pt>
                <c:pt idx="724">
                  <c:v>44741</c:v>
                </c:pt>
                <c:pt idx="725">
                  <c:v>44740</c:v>
                </c:pt>
                <c:pt idx="726">
                  <c:v>44739</c:v>
                </c:pt>
                <c:pt idx="727">
                  <c:v>44736</c:v>
                </c:pt>
                <c:pt idx="728">
                  <c:v>44735</c:v>
                </c:pt>
                <c:pt idx="729">
                  <c:v>44734</c:v>
                </c:pt>
                <c:pt idx="730">
                  <c:v>44733</c:v>
                </c:pt>
                <c:pt idx="731">
                  <c:v>44732</c:v>
                </c:pt>
                <c:pt idx="732">
                  <c:v>44729</c:v>
                </c:pt>
                <c:pt idx="733">
                  <c:v>44728</c:v>
                </c:pt>
                <c:pt idx="734">
                  <c:v>44727</c:v>
                </c:pt>
                <c:pt idx="735">
                  <c:v>44726</c:v>
                </c:pt>
                <c:pt idx="736">
                  <c:v>44725</c:v>
                </c:pt>
                <c:pt idx="737">
                  <c:v>44722</c:v>
                </c:pt>
                <c:pt idx="738">
                  <c:v>44721</c:v>
                </c:pt>
                <c:pt idx="739">
                  <c:v>44720</c:v>
                </c:pt>
                <c:pt idx="740">
                  <c:v>44719</c:v>
                </c:pt>
                <c:pt idx="741">
                  <c:v>44718</c:v>
                </c:pt>
                <c:pt idx="742">
                  <c:v>44715</c:v>
                </c:pt>
                <c:pt idx="743">
                  <c:v>44714</c:v>
                </c:pt>
                <c:pt idx="744">
                  <c:v>44713</c:v>
                </c:pt>
                <c:pt idx="745">
                  <c:v>44712</c:v>
                </c:pt>
                <c:pt idx="746">
                  <c:v>44711</c:v>
                </c:pt>
                <c:pt idx="747">
                  <c:v>44708</c:v>
                </c:pt>
                <c:pt idx="748">
                  <c:v>44707</c:v>
                </c:pt>
                <c:pt idx="749">
                  <c:v>44706</c:v>
                </c:pt>
                <c:pt idx="750">
                  <c:v>44705</c:v>
                </c:pt>
                <c:pt idx="751">
                  <c:v>44704</c:v>
                </c:pt>
                <c:pt idx="752">
                  <c:v>44701</c:v>
                </c:pt>
                <c:pt idx="753">
                  <c:v>44700</c:v>
                </c:pt>
                <c:pt idx="754">
                  <c:v>44699</c:v>
                </c:pt>
                <c:pt idx="755">
                  <c:v>44698</c:v>
                </c:pt>
                <c:pt idx="756">
                  <c:v>44697</c:v>
                </c:pt>
                <c:pt idx="757">
                  <c:v>44694</c:v>
                </c:pt>
                <c:pt idx="758">
                  <c:v>44693</c:v>
                </c:pt>
                <c:pt idx="759">
                  <c:v>44692</c:v>
                </c:pt>
                <c:pt idx="760">
                  <c:v>44691</c:v>
                </c:pt>
                <c:pt idx="761">
                  <c:v>44690</c:v>
                </c:pt>
                <c:pt idx="762">
                  <c:v>44687</c:v>
                </c:pt>
                <c:pt idx="763">
                  <c:v>44686</c:v>
                </c:pt>
                <c:pt idx="764">
                  <c:v>44685</c:v>
                </c:pt>
                <c:pt idx="765">
                  <c:v>44684</c:v>
                </c:pt>
                <c:pt idx="766">
                  <c:v>44683</c:v>
                </c:pt>
                <c:pt idx="767">
                  <c:v>44680</c:v>
                </c:pt>
                <c:pt idx="768">
                  <c:v>44679</c:v>
                </c:pt>
                <c:pt idx="769">
                  <c:v>44678</c:v>
                </c:pt>
                <c:pt idx="770">
                  <c:v>44677</c:v>
                </c:pt>
                <c:pt idx="771">
                  <c:v>44676</c:v>
                </c:pt>
                <c:pt idx="772">
                  <c:v>44673</c:v>
                </c:pt>
                <c:pt idx="773">
                  <c:v>44672</c:v>
                </c:pt>
                <c:pt idx="774">
                  <c:v>44671</c:v>
                </c:pt>
                <c:pt idx="775">
                  <c:v>44670</c:v>
                </c:pt>
                <c:pt idx="776">
                  <c:v>44669</c:v>
                </c:pt>
                <c:pt idx="777">
                  <c:v>44666</c:v>
                </c:pt>
                <c:pt idx="778">
                  <c:v>44665</c:v>
                </c:pt>
                <c:pt idx="779">
                  <c:v>44664</c:v>
                </c:pt>
                <c:pt idx="780">
                  <c:v>44663</c:v>
                </c:pt>
                <c:pt idx="781">
                  <c:v>44662</c:v>
                </c:pt>
                <c:pt idx="782">
                  <c:v>44659</c:v>
                </c:pt>
                <c:pt idx="783">
                  <c:v>44658</c:v>
                </c:pt>
                <c:pt idx="784">
                  <c:v>44657</c:v>
                </c:pt>
                <c:pt idx="785">
                  <c:v>44656</c:v>
                </c:pt>
                <c:pt idx="786">
                  <c:v>44655</c:v>
                </c:pt>
                <c:pt idx="787">
                  <c:v>44652</c:v>
                </c:pt>
                <c:pt idx="788">
                  <c:v>44651</c:v>
                </c:pt>
                <c:pt idx="789">
                  <c:v>44650</c:v>
                </c:pt>
                <c:pt idx="790">
                  <c:v>44649</c:v>
                </c:pt>
                <c:pt idx="791">
                  <c:v>44648</c:v>
                </c:pt>
                <c:pt idx="792">
                  <c:v>44645</c:v>
                </c:pt>
                <c:pt idx="793">
                  <c:v>44644</c:v>
                </c:pt>
                <c:pt idx="794">
                  <c:v>44643</c:v>
                </c:pt>
                <c:pt idx="795">
                  <c:v>44642</c:v>
                </c:pt>
                <c:pt idx="796">
                  <c:v>44641</c:v>
                </c:pt>
                <c:pt idx="797">
                  <c:v>44638</c:v>
                </c:pt>
                <c:pt idx="798">
                  <c:v>44637</c:v>
                </c:pt>
                <c:pt idx="799">
                  <c:v>44636</c:v>
                </c:pt>
                <c:pt idx="800">
                  <c:v>44635</c:v>
                </c:pt>
                <c:pt idx="801">
                  <c:v>44634</c:v>
                </c:pt>
                <c:pt idx="802">
                  <c:v>44631</c:v>
                </c:pt>
                <c:pt idx="803">
                  <c:v>44630</c:v>
                </c:pt>
                <c:pt idx="804">
                  <c:v>44629</c:v>
                </c:pt>
                <c:pt idx="805">
                  <c:v>44628</c:v>
                </c:pt>
                <c:pt idx="806">
                  <c:v>44627</c:v>
                </c:pt>
                <c:pt idx="807">
                  <c:v>44624</c:v>
                </c:pt>
                <c:pt idx="808">
                  <c:v>44623</c:v>
                </c:pt>
                <c:pt idx="809">
                  <c:v>44622</c:v>
                </c:pt>
                <c:pt idx="810">
                  <c:v>44621</c:v>
                </c:pt>
                <c:pt idx="811">
                  <c:v>44620</c:v>
                </c:pt>
                <c:pt idx="812">
                  <c:v>44617</c:v>
                </c:pt>
                <c:pt idx="813">
                  <c:v>44616</c:v>
                </c:pt>
                <c:pt idx="814">
                  <c:v>44615</c:v>
                </c:pt>
                <c:pt idx="815">
                  <c:v>44614</c:v>
                </c:pt>
                <c:pt idx="816">
                  <c:v>44613</c:v>
                </c:pt>
                <c:pt idx="817">
                  <c:v>44610</c:v>
                </c:pt>
                <c:pt idx="818">
                  <c:v>44609</c:v>
                </c:pt>
                <c:pt idx="819">
                  <c:v>44608</c:v>
                </c:pt>
                <c:pt idx="820">
                  <c:v>44607</c:v>
                </c:pt>
                <c:pt idx="821">
                  <c:v>44606</c:v>
                </c:pt>
                <c:pt idx="822">
                  <c:v>44603</c:v>
                </c:pt>
                <c:pt idx="823">
                  <c:v>44602</c:v>
                </c:pt>
                <c:pt idx="824">
                  <c:v>44601</c:v>
                </c:pt>
                <c:pt idx="825">
                  <c:v>44600</c:v>
                </c:pt>
                <c:pt idx="826">
                  <c:v>44599</c:v>
                </c:pt>
                <c:pt idx="827">
                  <c:v>44596</c:v>
                </c:pt>
                <c:pt idx="828">
                  <c:v>44595</c:v>
                </c:pt>
                <c:pt idx="829">
                  <c:v>44594</c:v>
                </c:pt>
                <c:pt idx="830">
                  <c:v>44593</c:v>
                </c:pt>
                <c:pt idx="831">
                  <c:v>44592</c:v>
                </c:pt>
                <c:pt idx="832">
                  <c:v>44589</c:v>
                </c:pt>
                <c:pt idx="833">
                  <c:v>44588</c:v>
                </c:pt>
                <c:pt idx="834">
                  <c:v>44587</c:v>
                </c:pt>
                <c:pt idx="835">
                  <c:v>44586</c:v>
                </c:pt>
                <c:pt idx="836">
                  <c:v>44585</c:v>
                </c:pt>
                <c:pt idx="837">
                  <c:v>44582</c:v>
                </c:pt>
                <c:pt idx="838">
                  <c:v>44581</c:v>
                </c:pt>
                <c:pt idx="839">
                  <c:v>44580</c:v>
                </c:pt>
                <c:pt idx="840">
                  <c:v>44579</c:v>
                </c:pt>
                <c:pt idx="841">
                  <c:v>44578</c:v>
                </c:pt>
                <c:pt idx="842">
                  <c:v>44575</c:v>
                </c:pt>
                <c:pt idx="843">
                  <c:v>44574</c:v>
                </c:pt>
                <c:pt idx="844">
                  <c:v>44573</c:v>
                </c:pt>
                <c:pt idx="845">
                  <c:v>44572</c:v>
                </c:pt>
                <c:pt idx="846">
                  <c:v>44571</c:v>
                </c:pt>
                <c:pt idx="847">
                  <c:v>44568</c:v>
                </c:pt>
                <c:pt idx="848">
                  <c:v>44567</c:v>
                </c:pt>
                <c:pt idx="849">
                  <c:v>44566</c:v>
                </c:pt>
                <c:pt idx="850">
                  <c:v>44565</c:v>
                </c:pt>
                <c:pt idx="851">
                  <c:v>44564</c:v>
                </c:pt>
                <c:pt idx="852">
                  <c:v>44561</c:v>
                </c:pt>
                <c:pt idx="853">
                  <c:v>44560</c:v>
                </c:pt>
                <c:pt idx="854">
                  <c:v>44559</c:v>
                </c:pt>
                <c:pt idx="855">
                  <c:v>44558</c:v>
                </c:pt>
                <c:pt idx="856">
                  <c:v>44557</c:v>
                </c:pt>
                <c:pt idx="857">
                  <c:v>44554</c:v>
                </c:pt>
                <c:pt idx="858">
                  <c:v>44553</c:v>
                </c:pt>
                <c:pt idx="859">
                  <c:v>44552</c:v>
                </c:pt>
                <c:pt idx="860">
                  <c:v>44551</c:v>
                </c:pt>
                <c:pt idx="861">
                  <c:v>44550</c:v>
                </c:pt>
                <c:pt idx="862">
                  <c:v>44547</c:v>
                </c:pt>
                <c:pt idx="863">
                  <c:v>44546</c:v>
                </c:pt>
                <c:pt idx="864">
                  <c:v>44545</c:v>
                </c:pt>
                <c:pt idx="865">
                  <c:v>44544</c:v>
                </c:pt>
                <c:pt idx="866">
                  <c:v>44543</c:v>
                </c:pt>
                <c:pt idx="867">
                  <c:v>44540</c:v>
                </c:pt>
                <c:pt idx="868">
                  <c:v>44539</c:v>
                </c:pt>
                <c:pt idx="869">
                  <c:v>44538</c:v>
                </c:pt>
                <c:pt idx="870">
                  <c:v>44537</c:v>
                </c:pt>
                <c:pt idx="871">
                  <c:v>44536</c:v>
                </c:pt>
                <c:pt idx="872">
                  <c:v>44533</c:v>
                </c:pt>
                <c:pt idx="873">
                  <c:v>44532</c:v>
                </c:pt>
                <c:pt idx="874">
                  <c:v>44531</c:v>
                </c:pt>
                <c:pt idx="875">
                  <c:v>44530</c:v>
                </c:pt>
                <c:pt idx="876">
                  <c:v>44529</c:v>
                </c:pt>
                <c:pt idx="877">
                  <c:v>44526</c:v>
                </c:pt>
                <c:pt idx="878">
                  <c:v>44525</c:v>
                </c:pt>
                <c:pt idx="879">
                  <c:v>44524</c:v>
                </c:pt>
                <c:pt idx="880">
                  <c:v>44523</c:v>
                </c:pt>
                <c:pt idx="881">
                  <c:v>44522</c:v>
                </c:pt>
                <c:pt idx="882">
                  <c:v>44519</c:v>
                </c:pt>
                <c:pt idx="883">
                  <c:v>44518</c:v>
                </c:pt>
                <c:pt idx="884">
                  <c:v>44517</c:v>
                </c:pt>
                <c:pt idx="885">
                  <c:v>44516</c:v>
                </c:pt>
                <c:pt idx="886">
                  <c:v>44515</c:v>
                </c:pt>
                <c:pt idx="887">
                  <c:v>44512</c:v>
                </c:pt>
                <c:pt idx="888">
                  <c:v>44511</c:v>
                </c:pt>
                <c:pt idx="889">
                  <c:v>44510</c:v>
                </c:pt>
                <c:pt idx="890">
                  <c:v>44509</c:v>
                </c:pt>
                <c:pt idx="891">
                  <c:v>44508</c:v>
                </c:pt>
                <c:pt idx="892">
                  <c:v>44505</c:v>
                </c:pt>
                <c:pt idx="893">
                  <c:v>44504</c:v>
                </c:pt>
                <c:pt idx="894">
                  <c:v>44503</c:v>
                </c:pt>
                <c:pt idx="895">
                  <c:v>44502</c:v>
                </c:pt>
                <c:pt idx="896">
                  <c:v>44501</c:v>
                </c:pt>
                <c:pt idx="897">
                  <c:v>44498</c:v>
                </c:pt>
                <c:pt idx="898">
                  <c:v>44497</c:v>
                </c:pt>
                <c:pt idx="899">
                  <c:v>44496</c:v>
                </c:pt>
                <c:pt idx="900">
                  <c:v>44495</c:v>
                </c:pt>
                <c:pt idx="901">
                  <c:v>44494</c:v>
                </c:pt>
                <c:pt idx="902">
                  <c:v>44491</c:v>
                </c:pt>
                <c:pt idx="903">
                  <c:v>44490</c:v>
                </c:pt>
                <c:pt idx="904">
                  <c:v>44489</c:v>
                </c:pt>
                <c:pt idx="905">
                  <c:v>44488</c:v>
                </c:pt>
                <c:pt idx="906">
                  <c:v>44487</c:v>
                </c:pt>
                <c:pt idx="907">
                  <c:v>44484</c:v>
                </c:pt>
                <c:pt idx="908">
                  <c:v>44483</c:v>
                </c:pt>
                <c:pt idx="909">
                  <c:v>44482</c:v>
                </c:pt>
                <c:pt idx="910">
                  <c:v>44481</c:v>
                </c:pt>
                <c:pt idx="911">
                  <c:v>44480</c:v>
                </c:pt>
                <c:pt idx="912">
                  <c:v>44477</c:v>
                </c:pt>
                <c:pt idx="913">
                  <c:v>44476</c:v>
                </c:pt>
                <c:pt idx="914">
                  <c:v>44475</c:v>
                </c:pt>
                <c:pt idx="915">
                  <c:v>44474</c:v>
                </c:pt>
                <c:pt idx="916">
                  <c:v>44473</c:v>
                </c:pt>
                <c:pt idx="917">
                  <c:v>44470</c:v>
                </c:pt>
                <c:pt idx="918">
                  <c:v>44469</c:v>
                </c:pt>
                <c:pt idx="919">
                  <c:v>44468</c:v>
                </c:pt>
                <c:pt idx="920">
                  <c:v>44467</c:v>
                </c:pt>
                <c:pt idx="921">
                  <c:v>44466</c:v>
                </c:pt>
                <c:pt idx="922">
                  <c:v>44463</c:v>
                </c:pt>
                <c:pt idx="923">
                  <c:v>44462</c:v>
                </c:pt>
                <c:pt idx="924">
                  <c:v>44461</c:v>
                </c:pt>
                <c:pt idx="925">
                  <c:v>44460</c:v>
                </c:pt>
                <c:pt idx="926">
                  <c:v>44459</c:v>
                </c:pt>
                <c:pt idx="927">
                  <c:v>44456</c:v>
                </c:pt>
                <c:pt idx="928">
                  <c:v>44455</c:v>
                </c:pt>
                <c:pt idx="929">
                  <c:v>44454</c:v>
                </c:pt>
                <c:pt idx="930">
                  <c:v>44453</c:v>
                </c:pt>
                <c:pt idx="931">
                  <c:v>44452</c:v>
                </c:pt>
                <c:pt idx="932">
                  <c:v>44449</c:v>
                </c:pt>
                <c:pt idx="933">
                  <c:v>44448</c:v>
                </c:pt>
                <c:pt idx="934">
                  <c:v>44447</c:v>
                </c:pt>
                <c:pt idx="935">
                  <c:v>44446</c:v>
                </c:pt>
                <c:pt idx="936">
                  <c:v>44445</c:v>
                </c:pt>
                <c:pt idx="937">
                  <c:v>44442</c:v>
                </c:pt>
                <c:pt idx="938">
                  <c:v>44441</c:v>
                </c:pt>
                <c:pt idx="939">
                  <c:v>44440</c:v>
                </c:pt>
                <c:pt idx="940">
                  <c:v>44439</c:v>
                </c:pt>
                <c:pt idx="941">
                  <c:v>44438</c:v>
                </c:pt>
                <c:pt idx="942">
                  <c:v>44435</c:v>
                </c:pt>
                <c:pt idx="943">
                  <c:v>44434</c:v>
                </c:pt>
                <c:pt idx="944">
                  <c:v>44433</c:v>
                </c:pt>
                <c:pt idx="945">
                  <c:v>44432</c:v>
                </c:pt>
                <c:pt idx="946">
                  <c:v>44431</c:v>
                </c:pt>
                <c:pt idx="947">
                  <c:v>44428</c:v>
                </c:pt>
                <c:pt idx="948">
                  <c:v>44427</c:v>
                </c:pt>
                <c:pt idx="949">
                  <c:v>44426</c:v>
                </c:pt>
                <c:pt idx="950">
                  <c:v>44425</c:v>
                </c:pt>
                <c:pt idx="951">
                  <c:v>44424</c:v>
                </c:pt>
                <c:pt idx="952">
                  <c:v>44421</c:v>
                </c:pt>
                <c:pt idx="953">
                  <c:v>44420</c:v>
                </c:pt>
                <c:pt idx="954">
                  <c:v>44419</c:v>
                </c:pt>
                <c:pt idx="955">
                  <c:v>44418</c:v>
                </c:pt>
                <c:pt idx="956">
                  <c:v>44417</c:v>
                </c:pt>
                <c:pt idx="957">
                  <c:v>44414</c:v>
                </c:pt>
                <c:pt idx="958">
                  <c:v>44413</c:v>
                </c:pt>
                <c:pt idx="959">
                  <c:v>44412</c:v>
                </c:pt>
                <c:pt idx="960">
                  <c:v>44411</c:v>
                </c:pt>
                <c:pt idx="961">
                  <c:v>44410</c:v>
                </c:pt>
                <c:pt idx="962">
                  <c:v>44407</c:v>
                </c:pt>
                <c:pt idx="963">
                  <c:v>44406</c:v>
                </c:pt>
                <c:pt idx="964">
                  <c:v>44405</c:v>
                </c:pt>
                <c:pt idx="965">
                  <c:v>44404</c:v>
                </c:pt>
                <c:pt idx="966">
                  <c:v>44403</c:v>
                </c:pt>
                <c:pt idx="967">
                  <c:v>44400</c:v>
                </c:pt>
                <c:pt idx="968">
                  <c:v>44399</c:v>
                </c:pt>
                <c:pt idx="969">
                  <c:v>44398</c:v>
                </c:pt>
                <c:pt idx="970">
                  <c:v>44397</c:v>
                </c:pt>
                <c:pt idx="971">
                  <c:v>44396</c:v>
                </c:pt>
                <c:pt idx="972">
                  <c:v>44393</c:v>
                </c:pt>
                <c:pt idx="973">
                  <c:v>44392</c:v>
                </c:pt>
                <c:pt idx="974">
                  <c:v>44391</c:v>
                </c:pt>
                <c:pt idx="975">
                  <c:v>44390</c:v>
                </c:pt>
                <c:pt idx="976">
                  <c:v>44389</c:v>
                </c:pt>
                <c:pt idx="977">
                  <c:v>44386</c:v>
                </c:pt>
                <c:pt idx="978">
                  <c:v>44385</c:v>
                </c:pt>
                <c:pt idx="979">
                  <c:v>44384</c:v>
                </c:pt>
                <c:pt idx="980">
                  <c:v>44383</c:v>
                </c:pt>
                <c:pt idx="981">
                  <c:v>44382</c:v>
                </c:pt>
                <c:pt idx="982">
                  <c:v>44379</c:v>
                </c:pt>
                <c:pt idx="983">
                  <c:v>44378</c:v>
                </c:pt>
                <c:pt idx="984">
                  <c:v>44377</c:v>
                </c:pt>
                <c:pt idx="985">
                  <c:v>44376</c:v>
                </c:pt>
                <c:pt idx="986">
                  <c:v>44375</c:v>
                </c:pt>
                <c:pt idx="987">
                  <c:v>44372</c:v>
                </c:pt>
                <c:pt idx="988">
                  <c:v>44371</c:v>
                </c:pt>
                <c:pt idx="989">
                  <c:v>44370</c:v>
                </c:pt>
                <c:pt idx="990">
                  <c:v>44369</c:v>
                </c:pt>
                <c:pt idx="991">
                  <c:v>44368</c:v>
                </c:pt>
                <c:pt idx="992">
                  <c:v>44365</c:v>
                </c:pt>
                <c:pt idx="993">
                  <c:v>44364</c:v>
                </c:pt>
                <c:pt idx="994">
                  <c:v>44363</c:v>
                </c:pt>
                <c:pt idx="995">
                  <c:v>44362</c:v>
                </c:pt>
                <c:pt idx="996">
                  <c:v>44361</c:v>
                </c:pt>
                <c:pt idx="997">
                  <c:v>44358</c:v>
                </c:pt>
                <c:pt idx="998">
                  <c:v>44357</c:v>
                </c:pt>
                <c:pt idx="999">
                  <c:v>44356</c:v>
                </c:pt>
                <c:pt idx="1000">
                  <c:v>44355</c:v>
                </c:pt>
                <c:pt idx="1001">
                  <c:v>44354</c:v>
                </c:pt>
                <c:pt idx="1002">
                  <c:v>44351</c:v>
                </c:pt>
                <c:pt idx="1003">
                  <c:v>44350</c:v>
                </c:pt>
                <c:pt idx="1004">
                  <c:v>44349</c:v>
                </c:pt>
                <c:pt idx="1005">
                  <c:v>44348</c:v>
                </c:pt>
                <c:pt idx="1006">
                  <c:v>44347</c:v>
                </c:pt>
                <c:pt idx="1007">
                  <c:v>44344</c:v>
                </c:pt>
                <c:pt idx="1008">
                  <c:v>44343</c:v>
                </c:pt>
                <c:pt idx="1009">
                  <c:v>44342</c:v>
                </c:pt>
                <c:pt idx="1010">
                  <c:v>44341</c:v>
                </c:pt>
                <c:pt idx="1011">
                  <c:v>44340</c:v>
                </c:pt>
                <c:pt idx="1012">
                  <c:v>44337</c:v>
                </c:pt>
                <c:pt idx="1013">
                  <c:v>44336</c:v>
                </c:pt>
                <c:pt idx="1014">
                  <c:v>44335</c:v>
                </c:pt>
                <c:pt idx="1015">
                  <c:v>44334</c:v>
                </c:pt>
                <c:pt idx="1016">
                  <c:v>44333</c:v>
                </c:pt>
                <c:pt idx="1017">
                  <c:v>44330</c:v>
                </c:pt>
                <c:pt idx="1018">
                  <c:v>44329</c:v>
                </c:pt>
                <c:pt idx="1019">
                  <c:v>44328</c:v>
                </c:pt>
                <c:pt idx="1020">
                  <c:v>44327</c:v>
                </c:pt>
                <c:pt idx="1021">
                  <c:v>44326</c:v>
                </c:pt>
                <c:pt idx="1022">
                  <c:v>44323</c:v>
                </c:pt>
                <c:pt idx="1023">
                  <c:v>44322</c:v>
                </c:pt>
                <c:pt idx="1024">
                  <c:v>44321</c:v>
                </c:pt>
                <c:pt idx="1025">
                  <c:v>44320</c:v>
                </c:pt>
                <c:pt idx="1026">
                  <c:v>44319</c:v>
                </c:pt>
                <c:pt idx="1027">
                  <c:v>44316</c:v>
                </c:pt>
                <c:pt idx="1028">
                  <c:v>44315</c:v>
                </c:pt>
                <c:pt idx="1029">
                  <c:v>44314</c:v>
                </c:pt>
                <c:pt idx="1030">
                  <c:v>44313</c:v>
                </c:pt>
                <c:pt idx="1031">
                  <c:v>44312</c:v>
                </c:pt>
                <c:pt idx="1032">
                  <c:v>44309</c:v>
                </c:pt>
                <c:pt idx="1033">
                  <c:v>44308</c:v>
                </c:pt>
                <c:pt idx="1034">
                  <c:v>44307</c:v>
                </c:pt>
                <c:pt idx="1035">
                  <c:v>44306</c:v>
                </c:pt>
                <c:pt idx="1036">
                  <c:v>44305</c:v>
                </c:pt>
                <c:pt idx="1037">
                  <c:v>44302</c:v>
                </c:pt>
                <c:pt idx="1038">
                  <c:v>44301</c:v>
                </c:pt>
                <c:pt idx="1039">
                  <c:v>44300</c:v>
                </c:pt>
                <c:pt idx="1040">
                  <c:v>44299</c:v>
                </c:pt>
                <c:pt idx="1041">
                  <c:v>44298</c:v>
                </c:pt>
                <c:pt idx="1042">
                  <c:v>44295</c:v>
                </c:pt>
                <c:pt idx="1043">
                  <c:v>44294</c:v>
                </c:pt>
                <c:pt idx="1044">
                  <c:v>44293</c:v>
                </c:pt>
                <c:pt idx="1045">
                  <c:v>44292</c:v>
                </c:pt>
                <c:pt idx="1046">
                  <c:v>44291</c:v>
                </c:pt>
                <c:pt idx="1047">
                  <c:v>44288</c:v>
                </c:pt>
                <c:pt idx="1048">
                  <c:v>44287</c:v>
                </c:pt>
                <c:pt idx="1049">
                  <c:v>44286</c:v>
                </c:pt>
                <c:pt idx="1050">
                  <c:v>44285</c:v>
                </c:pt>
                <c:pt idx="1051">
                  <c:v>44284</c:v>
                </c:pt>
                <c:pt idx="1052">
                  <c:v>44281</c:v>
                </c:pt>
                <c:pt idx="1053">
                  <c:v>44280</c:v>
                </c:pt>
                <c:pt idx="1054">
                  <c:v>44279</c:v>
                </c:pt>
                <c:pt idx="1055">
                  <c:v>44278</c:v>
                </c:pt>
                <c:pt idx="1056">
                  <c:v>44277</c:v>
                </c:pt>
                <c:pt idx="1057">
                  <c:v>44274</c:v>
                </c:pt>
                <c:pt idx="1058">
                  <c:v>44273</c:v>
                </c:pt>
                <c:pt idx="1059">
                  <c:v>44272</c:v>
                </c:pt>
                <c:pt idx="1060">
                  <c:v>44271</c:v>
                </c:pt>
                <c:pt idx="1061">
                  <c:v>44270</c:v>
                </c:pt>
                <c:pt idx="1062">
                  <c:v>44267</c:v>
                </c:pt>
                <c:pt idx="1063">
                  <c:v>44266</c:v>
                </c:pt>
                <c:pt idx="1064">
                  <c:v>44265</c:v>
                </c:pt>
                <c:pt idx="1065">
                  <c:v>44264</c:v>
                </c:pt>
                <c:pt idx="1066">
                  <c:v>44263</c:v>
                </c:pt>
                <c:pt idx="1067">
                  <c:v>44260</c:v>
                </c:pt>
                <c:pt idx="1068">
                  <c:v>44259</c:v>
                </c:pt>
                <c:pt idx="1069">
                  <c:v>44258</c:v>
                </c:pt>
                <c:pt idx="1070">
                  <c:v>44257</c:v>
                </c:pt>
                <c:pt idx="1071">
                  <c:v>44256</c:v>
                </c:pt>
                <c:pt idx="1072">
                  <c:v>44253</c:v>
                </c:pt>
                <c:pt idx="1073">
                  <c:v>44252</c:v>
                </c:pt>
                <c:pt idx="1074">
                  <c:v>44251</c:v>
                </c:pt>
                <c:pt idx="1075">
                  <c:v>44250</c:v>
                </c:pt>
                <c:pt idx="1076">
                  <c:v>44249</c:v>
                </c:pt>
                <c:pt idx="1077">
                  <c:v>44246</c:v>
                </c:pt>
                <c:pt idx="1078">
                  <c:v>44245</c:v>
                </c:pt>
                <c:pt idx="1079">
                  <c:v>44244</c:v>
                </c:pt>
                <c:pt idx="1080">
                  <c:v>44243</c:v>
                </c:pt>
                <c:pt idx="1081">
                  <c:v>44239</c:v>
                </c:pt>
                <c:pt idx="1082">
                  <c:v>44238</c:v>
                </c:pt>
                <c:pt idx="1083">
                  <c:v>44237</c:v>
                </c:pt>
                <c:pt idx="1084">
                  <c:v>44236</c:v>
                </c:pt>
                <c:pt idx="1085">
                  <c:v>44235</c:v>
                </c:pt>
                <c:pt idx="1086">
                  <c:v>44232</c:v>
                </c:pt>
                <c:pt idx="1087">
                  <c:v>44231</c:v>
                </c:pt>
                <c:pt idx="1088">
                  <c:v>44230</c:v>
                </c:pt>
                <c:pt idx="1089">
                  <c:v>44229</c:v>
                </c:pt>
                <c:pt idx="1090">
                  <c:v>44228</c:v>
                </c:pt>
                <c:pt idx="1091">
                  <c:v>44225</c:v>
                </c:pt>
                <c:pt idx="1092">
                  <c:v>44224</c:v>
                </c:pt>
                <c:pt idx="1093">
                  <c:v>44223</c:v>
                </c:pt>
                <c:pt idx="1094">
                  <c:v>44222</c:v>
                </c:pt>
                <c:pt idx="1095">
                  <c:v>44221</c:v>
                </c:pt>
                <c:pt idx="1096">
                  <c:v>44218</c:v>
                </c:pt>
                <c:pt idx="1097">
                  <c:v>44217</c:v>
                </c:pt>
                <c:pt idx="1098">
                  <c:v>44216</c:v>
                </c:pt>
                <c:pt idx="1099">
                  <c:v>44215</c:v>
                </c:pt>
                <c:pt idx="1100">
                  <c:v>44214</c:v>
                </c:pt>
                <c:pt idx="1101">
                  <c:v>44211</c:v>
                </c:pt>
                <c:pt idx="1102">
                  <c:v>44210</c:v>
                </c:pt>
                <c:pt idx="1103">
                  <c:v>44209</c:v>
                </c:pt>
                <c:pt idx="1104">
                  <c:v>44208</c:v>
                </c:pt>
                <c:pt idx="1105">
                  <c:v>44207</c:v>
                </c:pt>
                <c:pt idx="1106">
                  <c:v>44204</c:v>
                </c:pt>
                <c:pt idx="1107">
                  <c:v>44203</c:v>
                </c:pt>
                <c:pt idx="1108">
                  <c:v>44202</c:v>
                </c:pt>
                <c:pt idx="1109">
                  <c:v>44201</c:v>
                </c:pt>
                <c:pt idx="1110">
                  <c:v>44200</c:v>
                </c:pt>
                <c:pt idx="1111">
                  <c:v>44197</c:v>
                </c:pt>
                <c:pt idx="1112">
                  <c:v>44196</c:v>
                </c:pt>
                <c:pt idx="1113">
                  <c:v>44195</c:v>
                </c:pt>
                <c:pt idx="1114">
                  <c:v>44194</c:v>
                </c:pt>
                <c:pt idx="1115">
                  <c:v>44193</c:v>
                </c:pt>
                <c:pt idx="1116">
                  <c:v>44190</c:v>
                </c:pt>
                <c:pt idx="1117">
                  <c:v>44189</c:v>
                </c:pt>
                <c:pt idx="1118">
                  <c:v>44188</c:v>
                </c:pt>
                <c:pt idx="1119">
                  <c:v>44187</c:v>
                </c:pt>
                <c:pt idx="1120">
                  <c:v>44186</c:v>
                </c:pt>
                <c:pt idx="1121">
                  <c:v>44183</c:v>
                </c:pt>
                <c:pt idx="1122">
                  <c:v>44182</c:v>
                </c:pt>
                <c:pt idx="1123">
                  <c:v>44181</c:v>
                </c:pt>
                <c:pt idx="1124">
                  <c:v>44180</c:v>
                </c:pt>
                <c:pt idx="1125">
                  <c:v>44179</c:v>
                </c:pt>
                <c:pt idx="1126">
                  <c:v>44176</c:v>
                </c:pt>
                <c:pt idx="1127">
                  <c:v>44175</c:v>
                </c:pt>
                <c:pt idx="1128">
                  <c:v>44174</c:v>
                </c:pt>
                <c:pt idx="1129">
                  <c:v>44173</c:v>
                </c:pt>
                <c:pt idx="1130">
                  <c:v>44172</c:v>
                </c:pt>
                <c:pt idx="1131">
                  <c:v>44169</c:v>
                </c:pt>
                <c:pt idx="1132">
                  <c:v>44168</c:v>
                </c:pt>
                <c:pt idx="1133">
                  <c:v>44167</c:v>
                </c:pt>
                <c:pt idx="1134">
                  <c:v>44166</c:v>
                </c:pt>
                <c:pt idx="1135">
                  <c:v>44165</c:v>
                </c:pt>
                <c:pt idx="1136">
                  <c:v>44162</c:v>
                </c:pt>
                <c:pt idx="1137">
                  <c:v>44161</c:v>
                </c:pt>
                <c:pt idx="1138">
                  <c:v>44160</c:v>
                </c:pt>
                <c:pt idx="1139">
                  <c:v>44159</c:v>
                </c:pt>
                <c:pt idx="1140">
                  <c:v>44158</c:v>
                </c:pt>
                <c:pt idx="1141">
                  <c:v>44155</c:v>
                </c:pt>
                <c:pt idx="1142">
                  <c:v>44154</c:v>
                </c:pt>
                <c:pt idx="1143">
                  <c:v>44153</c:v>
                </c:pt>
                <c:pt idx="1144">
                  <c:v>44152</c:v>
                </c:pt>
                <c:pt idx="1145">
                  <c:v>44151</c:v>
                </c:pt>
                <c:pt idx="1146">
                  <c:v>44148</c:v>
                </c:pt>
                <c:pt idx="1147">
                  <c:v>44147</c:v>
                </c:pt>
                <c:pt idx="1148">
                  <c:v>44146</c:v>
                </c:pt>
                <c:pt idx="1149">
                  <c:v>44145</c:v>
                </c:pt>
                <c:pt idx="1150">
                  <c:v>44144</c:v>
                </c:pt>
                <c:pt idx="1151">
                  <c:v>44141</c:v>
                </c:pt>
                <c:pt idx="1152">
                  <c:v>44140</c:v>
                </c:pt>
                <c:pt idx="1153">
                  <c:v>44139</c:v>
                </c:pt>
                <c:pt idx="1154">
                  <c:v>44138</c:v>
                </c:pt>
                <c:pt idx="1155">
                  <c:v>44137</c:v>
                </c:pt>
                <c:pt idx="1156">
                  <c:v>44134</c:v>
                </c:pt>
                <c:pt idx="1157">
                  <c:v>44133</c:v>
                </c:pt>
                <c:pt idx="1158">
                  <c:v>44132</c:v>
                </c:pt>
                <c:pt idx="1159">
                  <c:v>44131</c:v>
                </c:pt>
                <c:pt idx="1160">
                  <c:v>44130</c:v>
                </c:pt>
                <c:pt idx="1161">
                  <c:v>44127</c:v>
                </c:pt>
                <c:pt idx="1162">
                  <c:v>44126</c:v>
                </c:pt>
                <c:pt idx="1163">
                  <c:v>44125</c:v>
                </c:pt>
                <c:pt idx="1164">
                  <c:v>44124</c:v>
                </c:pt>
                <c:pt idx="1165">
                  <c:v>44123</c:v>
                </c:pt>
                <c:pt idx="1166">
                  <c:v>44120</c:v>
                </c:pt>
                <c:pt idx="1167">
                  <c:v>44119</c:v>
                </c:pt>
                <c:pt idx="1168">
                  <c:v>44118</c:v>
                </c:pt>
                <c:pt idx="1169">
                  <c:v>44117</c:v>
                </c:pt>
                <c:pt idx="1170">
                  <c:v>44116</c:v>
                </c:pt>
                <c:pt idx="1171">
                  <c:v>44113</c:v>
                </c:pt>
                <c:pt idx="1172">
                  <c:v>44112</c:v>
                </c:pt>
                <c:pt idx="1173">
                  <c:v>44111</c:v>
                </c:pt>
                <c:pt idx="1174">
                  <c:v>44110</c:v>
                </c:pt>
                <c:pt idx="1175">
                  <c:v>44109</c:v>
                </c:pt>
                <c:pt idx="1176">
                  <c:v>44106</c:v>
                </c:pt>
                <c:pt idx="1177">
                  <c:v>44105</c:v>
                </c:pt>
                <c:pt idx="1178">
                  <c:v>44104</c:v>
                </c:pt>
                <c:pt idx="1179">
                  <c:v>44103</c:v>
                </c:pt>
                <c:pt idx="1180">
                  <c:v>44102</c:v>
                </c:pt>
                <c:pt idx="1181">
                  <c:v>44099</c:v>
                </c:pt>
                <c:pt idx="1182">
                  <c:v>44098</c:v>
                </c:pt>
                <c:pt idx="1183">
                  <c:v>44097</c:v>
                </c:pt>
                <c:pt idx="1184">
                  <c:v>44096</c:v>
                </c:pt>
                <c:pt idx="1185">
                  <c:v>44095</c:v>
                </c:pt>
                <c:pt idx="1186">
                  <c:v>44092</c:v>
                </c:pt>
                <c:pt idx="1187">
                  <c:v>44091</c:v>
                </c:pt>
                <c:pt idx="1188">
                  <c:v>44090</c:v>
                </c:pt>
                <c:pt idx="1189">
                  <c:v>44089</c:v>
                </c:pt>
                <c:pt idx="1190">
                  <c:v>44088</c:v>
                </c:pt>
                <c:pt idx="1191">
                  <c:v>44085</c:v>
                </c:pt>
                <c:pt idx="1192">
                  <c:v>44084</c:v>
                </c:pt>
                <c:pt idx="1193">
                  <c:v>44083</c:v>
                </c:pt>
                <c:pt idx="1194">
                  <c:v>44082</c:v>
                </c:pt>
                <c:pt idx="1195">
                  <c:v>44081</c:v>
                </c:pt>
                <c:pt idx="1196">
                  <c:v>44078</c:v>
                </c:pt>
                <c:pt idx="1197">
                  <c:v>44077</c:v>
                </c:pt>
                <c:pt idx="1198">
                  <c:v>44076</c:v>
                </c:pt>
                <c:pt idx="1199">
                  <c:v>44075</c:v>
                </c:pt>
                <c:pt idx="1200">
                  <c:v>44074</c:v>
                </c:pt>
                <c:pt idx="1201">
                  <c:v>44071</c:v>
                </c:pt>
                <c:pt idx="1202">
                  <c:v>44070</c:v>
                </c:pt>
                <c:pt idx="1203">
                  <c:v>44069</c:v>
                </c:pt>
                <c:pt idx="1204">
                  <c:v>44068</c:v>
                </c:pt>
                <c:pt idx="1205">
                  <c:v>44067</c:v>
                </c:pt>
                <c:pt idx="1206">
                  <c:v>44064</c:v>
                </c:pt>
                <c:pt idx="1207">
                  <c:v>44063</c:v>
                </c:pt>
                <c:pt idx="1208">
                  <c:v>44062</c:v>
                </c:pt>
                <c:pt idx="1209">
                  <c:v>44061</c:v>
                </c:pt>
                <c:pt idx="1210">
                  <c:v>44060</c:v>
                </c:pt>
                <c:pt idx="1211">
                  <c:v>44057</c:v>
                </c:pt>
                <c:pt idx="1212">
                  <c:v>44056</c:v>
                </c:pt>
                <c:pt idx="1213">
                  <c:v>44055</c:v>
                </c:pt>
                <c:pt idx="1214">
                  <c:v>44054</c:v>
                </c:pt>
                <c:pt idx="1215">
                  <c:v>44053</c:v>
                </c:pt>
                <c:pt idx="1216">
                  <c:v>44050</c:v>
                </c:pt>
                <c:pt idx="1217">
                  <c:v>44049</c:v>
                </c:pt>
                <c:pt idx="1218">
                  <c:v>44048</c:v>
                </c:pt>
                <c:pt idx="1219">
                  <c:v>44047</c:v>
                </c:pt>
                <c:pt idx="1220">
                  <c:v>44046</c:v>
                </c:pt>
                <c:pt idx="1221">
                  <c:v>44043</c:v>
                </c:pt>
                <c:pt idx="1222">
                  <c:v>44042</c:v>
                </c:pt>
                <c:pt idx="1223">
                  <c:v>44041</c:v>
                </c:pt>
                <c:pt idx="1224">
                  <c:v>44040</c:v>
                </c:pt>
                <c:pt idx="1225">
                  <c:v>44039</c:v>
                </c:pt>
                <c:pt idx="1226">
                  <c:v>44036</c:v>
                </c:pt>
                <c:pt idx="1227">
                  <c:v>44035</c:v>
                </c:pt>
                <c:pt idx="1228">
                  <c:v>44034</c:v>
                </c:pt>
                <c:pt idx="1229">
                  <c:v>44033</c:v>
                </c:pt>
                <c:pt idx="1230">
                  <c:v>44032</c:v>
                </c:pt>
                <c:pt idx="1231">
                  <c:v>44029</c:v>
                </c:pt>
                <c:pt idx="1232">
                  <c:v>44028</c:v>
                </c:pt>
                <c:pt idx="1233">
                  <c:v>44027</c:v>
                </c:pt>
                <c:pt idx="1234">
                  <c:v>44026</c:v>
                </c:pt>
                <c:pt idx="1235">
                  <c:v>44025</c:v>
                </c:pt>
                <c:pt idx="1236">
                  <c:v>44022</c:v>
                </c:pt>
                <c:pt idx="1237">
                  <c:v>44021</c:v>
                </c:pt>
                <c:pt idx="1238">
                  <c:v>44020</c:v>
                </c:pt>
                <c:pt idx="1239">
                  <c:v>44019</c:v>
                </c:pt>
                <c:pt idx="1240">
                  <c:v>44018</c:v>
                </c:pt>
                <c:pt idx="1241">
                  <c:v>44015</c:v>
                </c:pt>
                <c:pt idx="1242">
                  <c:v>44014</c:v>
                </c:pt>
                <c:pt idx="1243">
                  <c:v>44013</c:v>
                </c:pt>
                <c:pt idx="1244">
                  <c:v>44012</c:v>
                </c:pt>
                <c:pt idx="1245">
                  <c:v>44011</c:v>
                </c:pt>
                <c:pt idx="1246">
                  <c:v>44008</c:v>
                </c:pt>
                <c:pt idx="1247">
                  <c:v>44007</c:v>
                </c:pt>
                <c:pt idx="1248">
                  <c:v>44006</c:v>
                </c:pt>
                <c:pt idx="1249">
                  <c:v>44005</c:v>
                </c:pt>
                <c:pt idx="1250">
                  <c:v>44004</c:v>
                </c:pt>
                <c:pt idx="1251">
                  <c:v>44001</c:v>
                </c:pt>
                <c:pt idx="1252">
                  <c:v>44000</c:v>
                </c:pt>
                <c:pt idx="1253">
                  <c:v>43999</c:v>
                </c:pt>
                <c:pt idx="1254">
                  <c:v>43998</c:v>
                </c:pt>
                <c:pt idx="1255">
                  <c:v>43997</c:v>
                </c:pt>
                <c:pt idx="1256">
                  <c:v>43994</c:v>
                </c:pt>
                <c:pt idx="1257">
                  <c:v>43993</c:v>
                </c:pt>
                <c:pt idx="1258">
                  <c:v>43992</c:v>
                </c:pt>
                <c:pt idx="1259">
                  <c:v>43991</c:v>
                </c:pt>
                <c:pt idx="1260">
                  <c:v>43990</c:v>
                </c:pt>
                <c:pt idx="1261">
                  <c:v>43987</c:v>
                </c:pt>
                <c:pt idx="1262">
                  <c:v>43986</c:v>
                </c:pt>
                <c:pt idx="1263">
                  <c:v>43985</c:v>
                </c:pt>
                <c:pt idx="1264">
                  <c:v>43984</c:v>
                </c:pt>
                <c:pt idx="1265">
                  <c:v>43983</c:v>
                </c:pt>
                <c:pt idx="1266">
                  <c:v>43980</c:v>
                </c:pt>
                <c:pt idx="1267">
                  <c:v>43979</c:v>
                </c:pt>
                <c:pt idx="1268">
                  <c:v>43978</c:v>
                </c:pt>
                <c:pt idx="1269">
                  <c:v>43977</c:v>
                </c:pt>
                <c:pt idx="1270">
                  <c:v>43976</c:v>
                </c:pt>
                <c:pt idx="1271">
                  <c:v>43973</c:v>
                </c:pt>
                <c:pt idx="1272">
                  <c:v>43972</c:v>
                </c:pt>
                <c:pt idx="1273">
                  <c:v>43971</c:v>
                </c:pt>
                <c:pt idx="1274">
                  <c:v>43970</c:v>
                </c:pt>
                <c:pt idx="1275">
                  <c:v>43969</c:v>
                </c:pt>
                <c:pt idx="1276">
                  <c:v>43966</c:v>
                </c:pt>
                <c:pt idx="1277">
                  <c:v>43965</c:v>
                </c:pt>
                <c:pt idx="1278">
                  <c:v>43964</c:v>
                </c:pt>
                <c:pt idx="1279">
                  <c:v>43963</c:v>
                </c:pt>
                <c:pt idx="1280">
                  <c:v>43962</c:v>
                </c:pt>
                <c:pt idx="1281">
                  <c:v>43959</c:v>
                </c:pt>
                <c:pt idx="1282">
                  <c:v>43958</c:v>
                </c:pt>
                <c:pt idx="1283">
                  <c:v>43957</c:v>
                </c:pt>
                <c:pt idx="1284">
                  <c:v>43956</c:v>
                </c:pt>
                <c:pt idx="1285">
                  <c:v>43955</c:v>
                </c:pt>
                <c:pt idx="1286">
                  <c:v>43952</c:v>
                </c:pt>
                <c:pt idx="1287">
                  <c:v>43951</c:v>
                </c:pt>
                <c:pt idx="1288">
                  <c:v>43950</c:v>
                </c:pt>
                <c:pt idx="1289">
                  <c:v>43949</c:v>
                </c:pt>
                <c:pt idx="1290">
                  <c:v>43948</c:v>
                </c:pt>
                <c:pt idx="1291">
                  <c:v>43945</c:v>
                </c:pt>
                <c:pt idx="1292">
                  <c:v>43944</c:v>
                </c:pt>
                <c:pt idx="1293">
                  <c:v>43943</c:v>
                </c:pt>
                <c:pt idx="1294">
                  <c:v>43942</c:v>
                </c:pt>
                <c:pt idx="1295">
                  <c:v>43941</c:v>
                </c:pt>
                <c:pt idx="1296">
                  <c:v>43938</c:v>
                </c:pt>
                <c:pt idx="1297">
                  <c:v>43937</c:v>
                </c:pt>
                <c:pt idx="1298">
                  <c:v>43936</c:v>
                </c:pt>
                <c:pt idx="1299">
                  <c:v>43935</c:v>
                </c:pt>
                <c:pt idx="1300">
                  <c:v>43934</c:v>
                </c:pt>
                <c:pt idx="1301">
                  <c:v>43931</c:v>
                </c:pt>
                <c:pt idx="1302">
                  <c:v>43930</c:v>
                </c:pt>
                <c:pt idx="1303">
                  <c:v>43929</c:v>
                </c:pt>
                <c:pt idx="1304">
                  <c:v>43928</c:v>
                </c:pt>
                <c:pt idx="1305">
                  <c:v>43927</c:v>
                </c:pt>
                <c:pt idx="1306">
                  <c:v>43924</c:v>
                </c:pt>
                <c:pt idx="1307">
                  <c:v>43923</c:v>
                </c:pt>
                <c:pt idx="1308">
                  <c:v>43922</c:v>
                </c:pt>
                <c:pt idx="1309">
                  <c:v>43921</c:v>
                </c:pt>
                <c:pt idx="1310">
                  <c:v>43920</c:v>
                </c:pt>
                <c:pt idx="1311">
                  <c:v>43917</c:v>
                </c:pt>
                <c:pt idx="1312">
                  <c:v>43916</c:v>
                </c:pt>
                <c:pt idx="1313">
                  <c:v>43915</c:v>
                </c:pt>
                <c:pt idx="1314">
                  <c:v>43914</c:v>
                </c:pt>
                <c:pt idx="1315">
                  <c:v>43913</c:v>
                </c:pt>
                <c:pt idx="1316">
                  <c:v>43910</c:v>
                </c:pt>
                <c:pt idx="1317">
                  <c:v>43909</c:v>
                </c:pt>
                <c:pt idx="1318">
                  <c:v>43908</c:v>
                </c:pt>
                <c:pt idx="1319">
                  <c:v>43907</c:v>
                </c:pt>
                <c:pt idx="1320">
                  <c:v>43906</c:v>
                </c:pt>
                <c:pt idx="1321">
                  <c:v>43903</c:v>
                </c:pt>
                <c:pt idx="1322">
                  <c:v>43902</c:v>
                </c:pt>
                <c:pt idx="1323">
                  <c:v>43901</c:v>
                </c:pt>
                <c:pt idx="1324">
                  <c:v>43900</c:v>
                </c:pt>
                <c:pt idx="1325">
                  <c:v>43899</c:v>
                </c:pt>
                <c:pt idx="1326">
                  <c:v>43896</c:v>
                </c:pt>
                <c:pt idx="1327">
                  <c:v>43895</c:v>
                </c:pt>
                <c:pt idx="1328">
                  <c:v>43894</c:v>
                </c:pt>
                <c:pt idx="1329">
                  <c:v>43893</c:v>
                </c:pt>
                <c:pt idx="1330">
                  <c:v>43892</c:v>
                </c:pt>
                <c:pt idx="1331">
                  <c:v>43889</c:v>
                </c:pt>
                <c:pt idx="1332">
                  <c:v>43888</c:v>
                </c:pt>
                <c:pt idx="1333">
                  <c:v>43887</c:v>
                </c:pt>
                <c:pt idx="1334">
                  <c:v>43886</c:v>
                </c:pt>
                <c:pt idx="1335">
                  <c:v>43885</c:v>
                </c:pt>
                <c:pt idx="1336">
                  <c:v>43882</c:v>
                </c:pt>
                <c:pt idx="1337">
                  <c:v>43881</c:v>
                </c:pt>
                <c:pt idx="1338">
                  <c:v>43880</c:v>
                </c:pt>
                <c:pt idx="1339">
                  <c:v>43879</c:v>
                </c:pt>
                <c:pt idx="1340">
                  <c:v>43878</c:v>
                </c:pt>
                <c:pt idx="1341">
                  <c:v>43875</c:v>
                </c:pt>
                <c:pt idx="1342">
                  <c:v>43874</c:v>
                </c:pt>
                <c:pt idx="1343">
                  <c:v>43873</c:v>
                </c:pt>
                <c:pt idx="1344">
                  <c:v>43872</c:v>
                </c:pt>
                <c:pt idx="1345">
                  <c:v>43871</c:v>
                </c:pt>
                <c:pt idx="1346">
                  <c:v>43868</c:v>
                </c:pt>
                <c:pt idx="1347">
                  <c:v>43867</c:v>
                </c:pt>
                <c:pt idx="1348">
                  <c:v>43866</c:v>
                </c:pt>
                <c:pt idx="1349">
                  <c:v>43865</c:v>
                </c:pt>
                <c:pt idx="1350">
                  <c:v>43864</c:v>
                </c:pt>
                <c:pt idx="1351">
                  <c:v>43861</c:v>
                </c:pt>
                <c:pt idx="1352">
                  <c:v>43860</c:v>
                </c:pt>
                <c:pt idx="1353">
                  <c:v>43859</c:v>
                </c:pt>
                <c:pt idx="1354">
                  <c:v>43858</c:v>
                </c:pt>
                <c:pt idx="1355">
                  <c:v>43857</c:v>
                </c:pt>
                <c:pt idx="1356">
                  <c:v>43854</c:v>
                </c:pt>
                <c:pt idx="1357">
                  <c:v>43853</c:v>
                </c:pt>
                <c:pt idx="1358">
                  <c:v>43852</c:v>
                </c:pt>
                <c:pt idx="1359">
                  <c:v>43851</c:v>
                </c:pt>
                <c:pt idx="1360">
                  <c:v>43850</c:v>
                </c:pt>
                <c:pt idx="1361">
                  <c:v>43847</c:v>
                </c:pt>
                <c:pt idx="1362">
                  <c:v>43846</c:v>
                </c:pt>
                <c:pt idx="1363">
                  <c:v>43845</c:v>
                </c:pt>
                <c:pt idx="1364">
                  <c:v>43844</c:v>
                </c:pt>
                <c:pt idx="1365">
                  <c:v>43843</c:v>
                </c:pt>
                <c:pt idx="1366">
                  <c:v>43840</c:v>
                </c:pt>
                <c:pt idx="1367">
                  <c:v>43839</c:v>
                </c:pt>
                <c:pt idx="1368">
                  <c:v>43838</c:v>
                </c:pt>
                <c:pt idx="1369">
                  <c:v>43837</c:v>
                </c:pt>
                <c:pt idx="1370">
                  <c:v>43836</c:v>
                </c:pt>
                <c:pt idx="1371">
                  <c:v>43833</c:v>
                </c:pt>
                <c:pt idx="1372">
                  <c:v>43832</c:v>
                </c:pt>
                <c:pt idx="1373">
                  <c:v>43830</c:v>
                </c:pt>
                <c:pt idx="1374">
                  <c:v>43829</c:v>
                </c:pt>
                <c:pt idx="1375">
                  <c:v>43826</c:v>
                </c:pt>
                <c:pt idx="1376">
                  <c:v>43825</c:v>
                </c:pt>
                <c:pt idx="1377">
                  <c:v>43824</c:v>
                </c:pt>
                <c:pt idx="1378">
                  <c:v>43823</c:v>
                </c:pt>
                <c:pt idx="1379">
                  <c:v>43822</c:v>
                </c:pt>
                <c:pt idx="1380">
                  <c:v>43819</c:v>
                </c:pt>
                <c:pt idx="1381">
                  <c:v>43818</c:v>
                </c:pt>
                <c:pt idx="1382">
                  <c:v>43817</c:v>
                </c:pt>
                <c:pt idx="1383">
                  <c:v>43816</c:v>
                </c:pt>
                <c:pt idx="1384">
                  <c:v>43815</c:v>
                </c:pt>
                <c:pt idx="1385">
                  <c:v>43812</c:v>
                </c:pt>
                <c:pt idx="1386">
                  <c:v>43811</c:v>
                </c:pt>
                <c:pt idx="1387">
                  <c:v>43810</c:v>
                </c:pt>
                <c:pt idx="1388">
                  <c:v>43809</c:v>
                </c:pt>
                <c:pt idx="1389">
                  <c:v>43808</c:v>
                </c:pt>
                <c:pt idx="1390">
                  <c:v>43805</c:v>
                </c:pt>
                <c:pt idx="1391">
                  <c:v>43804</c:v>
                </c:pt>
                <c:pt idx="1392">
                  <c:v>43803</c:v>
                </c:pt>
                <c:pt idx="1393">
                  <c:v>43802</c:v>
                </c:pt>
                <c:pt idx="1394">
                  <c:v>43801</c:v>
                </c:pt>
                <c:pt idx="1395">
                  <c:v>43798</c:v>
                </c:pt>
                <c:pt idx="1396">
                  <c:v>43797</c:v>
                </c:pt>
                <c:pt idx="1397">
                  <c:v>43796</c:v>
                </c:pt>
                <c:pt idx="1398">
                  <c:v>43795</c:v>
                </c:pt>
                <c:pt idx="1399">
                  <c:v>43794</c:v>
                </c:pt>
                <c:pt idx="1400">
                  <c:v>43791</c:v>
                </c:pt>
                <c:pt idx="1401">
                  <c:v>43790</c:v>
                </c:pt>
                <c:pt idx="1402">
                  <c:v>43789</c:v>
                </c:pt>
                <c:pt idx="1403">
                  <c:v>43788</c:v>
                </c:pt>
                <c:pt idx="1404">
                  <c:v>43787</c:v>
                </c:pt>
                <c:pt idx="1405">
                  <c:v>43784</c:v>
                </c:pt>
                <c:pt idx="1406">
                  <c:v>43783</c:v>
                </c:pt>
                <c:pt idx="1407">
                  <c:v>43782</c:v>
                </c:pt>
                <c:pt idx="1408">
                  <c:v>43781</c:v>
                </c:pt>
                <c:pt idx="1409">
                  <c:v>43780</c:v>
                </c:pt>
                <c:pt idx="1410">
                  <c:v>43777</c:v>
                </c:pt>
                <c:pt idx="1411">
                  <c:v>43776</c:v>
                </c:pt>
                <c:pt idx="1412">
                  <c:v>43775</c:v>
                </c:pt>
                <c:pt idx="1413">
                  <c:v>43774</c:v>
                </c:pt>
                <c:pt idx="1414">
                  <c:v>43773</c:v>
                </c:pt>
                <c:pt idx="1415">
                  <c:v>43770</c:v>
                </c:pt>
                <c:pt idx="1416">
                  <c:v>43769</c:v>
                </c:pt>
                <c:pt idx="1417">
                  <c:v>43768</c:v>
                </c:pt>
                <c:pt idx="1418">
                  <c:v>43767</c:v>
                </c:pt>
                <c:pt idx="1419">
                  <c:v>43766</c:v>
                </c:pt>
                <c:pt idx="1420">
                  <c:v>43763</c:v>
                </c:pt>
                <c:pt idx="1421">
                  <c:v>43762</c:v>
                </c:pt>
                <c:pt idx="1422">
                  <c:v>43761</c:v>
                </c:pt>
                <c:pt idx="1423">
                  <c:v>43760</c:v>
                </c:pt>
                <c:pt idx="1424">
                  <c:v>43759</c:v>
                </c:pt>
                <c:pt idx="1425">
                  <c:v>43756</c:v>
                </c:pt>
                <c:pt idx="1426">
                  <c:v>43755</c:v>
                </c:pt>
                <c:pt idx="1427">
                  <c:v>43754</c:v>
                </c:pt>
                <c:pt idx="1428">
                  <c:v>43753</c:v>
                </c:pt>
                <c:pt idx="1429">
                  <c:v>43752</c:v>
                </c:pt>
                <c:pt idx="1430">
                  <c:v>43749</c:v>
                </c:pt>
                <c:pt idx="1431">
                  <c:v>43748</c:v>
                </c:pt>
                <c:pt idx="1432">
                  <c:v>43747</c:v>
                </c:pt>
                <c:pt idx="1433">
                  <c:v>43746</c:v>
                </c:pt>
                <c:pt idx="1434">
                  <c:v>43745</c:v>
                </c:pt>
                <c:pt idx="1435">
                  <c:v>43742</c:v>
                </c:pt>
                <c:pt idx="1436">
                  <c:v>43741</c:v>
                </c:pt>
                <c:pt idx="1437">
                  <c:v>43740</c:v>
                </c:pt>
                <c:pt idx="1438">
                  <c:v>43739</c:v>
                </c:pt>
                <c:pt idx="1439">
                  <c:v>43738</c:v>
                </c:pt>
                <c:pt idx="1440">
                  <c:v>43735</c:v>
                </c:pt>
                <c:pt idx="1441">
                  <c:v>43734</c:v>
                </c:pt>
                <c:pt idx="1442">
                  <c:v>43733</c:v>
                </c:pt>
                <c:pt idx="1443">
                  <c:v>43732</c:v>
                </c:pt>
                <c:pt idx="1444">
                  <c:v>43731</c:v>
                </c:pt>
                <c:pt idx="1445">
                  <c:v>43728</c:v>
                </c:pt>
                <c:pt idx="1446">
                  <c:v>43727</c:v>
                </c:pt>
                <c:pt idx="1447">
                  <c:v>43726</c:v>
                </c:pt>
                <c:pt idx="1448">
                  <c:v>43725</c:v>
                </c:pt>
                <c:pt idx="1449">
                  <c:v>43724</c:v>
                </c:pt>
                <c:pt idx="1450">
                  <c:v>43721</c:v>
                </c:pt>
                <c:pt idx="1451">
                  <c:v>43720</c:v>
                </c:pt>
                <c:pt idx="1452">
                  <c:v>43719</c:v>
                </c:pt>
                <c:pt idx="1453">
                  <c:v>43718</c:v>
                </c:pt>
                <c:pt idx="1454">
                  <c:v>43717</c:v>
                </c:pt>
                <c:pt idx="1455">
                  <c:v>43714</c:v>
                </c:pt>
                <c:pt idx="1456">
                  <c:v>43713</c:v>
                </c:pt>
                <c:pt idx="1457">
                  <c:v>43712</c:v>
                </c:pt>
                <c:pt idx="1458">
                  <c:v>43711</c:v>
                </c:pt>
                <c:pt idx="1459">
                  <c:v>43710</c:v>
                </c:pt>
                <c:pt idx="1460">
                  <c:v>43707</c:v>
                </c:pt>
                <c:pt idx="1461">
                  <c:v>43706</c:v>
                </c:pt>
                <c:pt idx="1462">
                  <c:v>43705</c:v>
                </c:pt>
                <c:pt idx="1463">
                  <c:v>43704</c:v>
                </c:pt>
                <c:pt idx="1464">
                  <c:v>43703</c:v>
                </c:pt>
                <c:pt idx="1465">
                  <c:v>43700</c:v>
                </c:pt>
                <c:pt idx="1466">
                  <c:v>43699</c:v>
                </c:pt>
                <c:pt idx="1467">
                  <c:v>43698</c:v>
                </c:pt>
                <c:pt idx="1468">
                  <c:v>43697</c:v>
                </c:pt>
                <c:pt idx="1469">
                  <c:v>43696</c:v>
                </c:pt>
                <c:pt idx="1470">
                  <c:v>43693</c:v>
                </c:pt>
                <c:pt idx="1471">
                  <c:v>43692</c:v>
                </c:pt>
                <c:pt idx="1472">
                  <c:v>43691</c:v>
                </c:pt>
                <c:pt idx="1473">
                  <c:v>43690</c:v>
                </c:pt>
                <c:pt idx="1474">
                  <c:v>43689</c:v>
                </c:pt>
                <c:pt idx="1475">
                  <c:v>43686</c:v>
                </c:pt>
                <c:pt idx="1476">
                  <c:v>43685</c:v>
                </c:pt>
                <c:pt idx="1477">
                  <c:v>43684</c:v>
                </c:pt>
                <c:pt idx="1478">
                  <c:v>43683</c:v>
                </c:pt>
                <c:pt idx="1479">
                  <c:v>43682</c:v>
                </c:pt>
                <c:pt idx="1480">
                  <c:v>43679</c:v>
                </c:pt>
                <c:pt idx="1481">
                  <c:v>43678</c:v>
                </c:pt>
                <c:pt idx="1482">
                  <c:v>43677</c:v>
                </c:pt>
                <c:pt idx="1483">
                  <c:v>43676</c:v>
                </c:pt>
                <c:pt idx="1484">
                  <c:v>43675</c:v>
                </c:pt>
                <c:pt idx="1485">
                  <c:v>43672</c:v>
                </c:pt>
                <c:pt idx="1486">
                  <c:v>43671</c:v>
                </c:pt>
                <c:pt idx="1487">
                  <c:v>43670</c:v>
                </c:pt>
                <c:pt idx="1488">
                  <c:v>43669</c:v>
                </c:pt>
                <c:pt idx="1489">
                  <c:v>43668</c:v>
                </c:pt>
                <c:pt idx="1490">
                  <c:v>43665</c:v>
                </c:pt>
                <c:pt idx="1491">
                  <c:v>43664</c:v>
                </c:pt>
                <c:pt idx="1492">
                  <c:v>43663</c:v>
                </c:pt>
                <c:pt idx="1493">
                  <c:v>43662</c:v>
                </c:pt>
                <c:pt idx="1494">
                  <c:v>43661</c:v>
                </c:pt>
                <c:pt idx="1495">
                  <c:v>43658</c:v>
                </c:pt>
                <c:pt idx="1496">
                  <c:v>43657</c:v>
                </c:pt>
                <c:pt idx="1497">
                  <c:v>43656</c:v>
                </c:pt>
                <c:pt idx="1498">
                  <c:v>43655</c:v>
                </c:pt>
                <c:pt idx="1499">
                  <c:v>43654</c:v>
                </c:pt>
                <c:pt idx="1500">
                  <c:v>43651</c:v>
                </c:pt>
                <c:pt idx="1501">
                  <c:v>43650</c:v>
                </c:pt>
                <c:pt idx="1502">
                  <c:v>43649</c:v>
                </c:pt>
                <c:pt idx="1503">
                  <c:v>43648</c:v>
                </c:pt>
                <c:pt idx="1504">
                  <c:v>43647</c:v>
                </c:pt>
                <c:pt idx="1505">
                  <c:v>43644</c:v>
                </c:pt>
                <c:pt idx="1506">
                  <c:v>43643</c:v>
                </c:pt>
                <c:pt idx="1507">
                  <c:v>43642</c:v>
                </c:pt>
                <c:pt idx="1508">
                  <c:v>43641</c:v>
                </c:pt>
                <c:pt idx="1509">
                  <c:v>43640</c:v>
                </c:pt>
                <c:pt idx="1510">
                  <c:v>43637</c:v>
                </c:pt>
                <c:pt idx="1511">
                  <c:v>43636</c:v>
                </c:pt>
                <c:pt idx="1512">
                  <c:v>43635</c:v>
                </c:pt>
                <c:pt idx="1513">
                  <c:v>43634</c:v>
                </c:pt>
                <c:pt idx="1514">
                  <c:v>43633</c:v>
                </c:pt>
                <c:pt idx="1515">
                  <c:v>43630</c:v>
                </c:pt>
                <c:pt idx="1516">
                  <c:v>43629</c:v>
                </c:pt>
                <c:pt idx="1517">
                  <c:v>43628</c:v>
                </c:pt>
                <c:pt idx="1518">
                  <c:v>43627</c:v>
                </c:pt>
                <c:pt idx="1519">
                  <c:v>43626</c:v>
                </c:pt>
                <c:pt idx="1520">
                  <c:v>43623</c:v>
                </c:pt>
                <c:pt idx="1521">
                  <c:v>43622</c:v>
                </c:pt>
                <c:pt idx="1522">
                  <c:v>43621</c:v>
                </c:pt>
                <c:pt idx="1523">
                  <c:v>43620</c:v>
                </c:pt>
                <c:pt idx="1524">
                  <c:v>43619</c:v>
                </c:pt>
                <c:pt idx="1525">
                  <c:v>43616</c:v>
                </c:pt>
                <c:pt idx="1526">
                  <c:v>43615</c:v>
                </c:pt>
                <c:pt idx="1527">
                  <c:v>43614</c:v>
                </c:pt>
                <c:pt idx="1528">
                  <c:v>43613</c:v>
                </c:pt>
                <c:pt idx="1529">
                  <c:v>43612</c:v>
                </c:pt>
                <c:pt idx="1530">
                  <c:v>43609</c:v>
                </c:pt>
                <c:pt idx="1531">
                  <c:v>43608</c:v>
                </c:pt>
                <c:pt idx="1532">
                  <c:v>43607</c:v>
                </c:pt>
                <c:pt idx="1533">
                  <c:v>43606</c:v>
                </c:pt>
                <c:pt idx="1534">
                  <c:v>43605</c:v>
                </c:pt>
                <c:pt idx="1535">
                  <c:v>43602</c:v>
                </c:pt>
                <c:pt idx="1536">
                  <c:v>43601</c:v>
                </c:pt>
                <c:pt idx="1537">
                  <c:v>43600</c:v>
                </c:pt>
                <c:pt idx="1538">
                  <c:v>43599</c:v>
                </c:pt>
                <c:pt idx="1539">
                  <c:v>43598</c:v>
                </c:pt>
                <c:pt idx="1540">
                  <c:v>43595</c:v>
                </c:pt>
                <c:pt idx="1541">
                  <c:v>43594</c:v>
                </c:pt>
                <c:pt idx="1542">
                  <c:v>43593</c:v>
                </c:pt>
                <c:pt idx="1543">
                  <c:v>43592</c:v>
                </c:pt>
                <c:pt idx="1544">
                  <c:v>43591</c:v>
                </c:pt>
                <c:pt idx="1545">
                  <c:v>43588</c:v>
                </c:pt>
                <c:pt idx="1546">
                  <c:v>43587</c:v>
                </c:pt>
                <c:pt idx="1547">
                  <c:v>43586</c:v>
                </c:pt>
                <c:pt idx="1548">
                  <c:v>43585</c:v>
                </c:pt>
                <c:pt idx="1549">
                  <c:v>43584</c:v>
                </c:pt>
                <c:pt idx="1550">
                  <c:v>43581</c:v>
                </c:pt>
                <c:pt idx="1551">
                  <c:v>43580</c:v>
                </c:pt>
                <c:pt idx="1552">
                  <c:v>43579</c:v>
                </c:pt>
                <c:pt idx="1553">
                  <c:v>43578</c:v>
                </c:pt>
                <c:pt idx="1554">
                  <c:v>43577</c:v>
                </c:pt>
                <c:pt idx="1555">
                  <c:v>43574</c:v>
                </c:pt>
                <c:pt idx="1556">
                  <c:v>43573</c:v>
                </c:pt>
                <c:pt idx="1557">
                  <c:v>43572</c:v>
                </c:pt>
                <c:pt idx="1558">
                  <c:v>43571</c:v>
                </c:pt>
                <c:pt idx="1559">
                  <c:v>43570</c:v>
                </c:pt>
                <c:pt idx="1560">
                  <c:v>43567</c:v>
                </c:pt>
                <c:pt idx="1561">
                  <c:v>43566</c:v>
                </c:pt>
                <c:pt idx="1562">
                  <c:v>43565</c:v>
                </c:pt>
                <c:pt idx="1563">
                  <c:v>43564</c:v>
                </c:pt>
                <c:pt idx="1564">
                  <c:v>43563</c:v>
                </c:pt>
                <c:pt idx="1565">
                  <c:v>43560</c:v>
                </c:pt>
                <c:pt idx="1566">
                  <c:v>43559</c:v>
                </c:pt>
                <c:pt idx="1567">
                  <c:v>43558</c:v>
                </c:pt>
                <c:pt idx="1568">
                  <c:v>43557</c:v>
                </c:pt>
                <c:pt idx="1569">
                  <c:v>43556</c:v>
                </c:pt>
                <c:pt idx="1570">
                  <c:v>43553</c:v>
                </c:pt>
                <c:pt idx="1571">
                  <c:v>43552</c:v>
                </c:pt>
                <c:pt idx="1572">
                  <c:v>43551</c:v>
                </c:pt>
                <c:pt idx="1573">
                  <c:v>43550</c:v>
                </c:pt>
                <c:pt idx="1574">
                  <c:v>43549</c:v>
                </c:pt>
                <c:pt idx="1575">
                  <c:v>43546</c:v>
                </c:pt>
                <c:pt idx="1576">
                  <c:v>43545</c:v>
                </c:pt>
                <c:pt idx="1577">
                  <c:v>43544</c:v>
                </c:pt>
                <c:pt idx="1578">
                  <c:v>43543</c:v>
                </c:pt>
                <c:pt idx="1579">
                  <c:v>43542</c:v>
                </c:pt>
                <c:pt idx="1580">
                  <c:v>43539</c:v>
                </c:pt>
                <c:pt idx="1581">
                  <c:v>43538</c:v>
                </c:pt>
                <c:pt idx="1582">
                  <c:v>43537</c:v>
                </c:pt>
                <c:pt idx="1583">
                  <c:v>43536</c:v>
                </c:pt>
                <c:pt idx="1584">
                  <c:v>43535</c:v>
                </c:pt>
                <c:pt idx="1585">
                  <c:v>43532</c:v>
                </c:pt>
                <c:pt idx="1586">
                  <c:v>43531</c:v>
                </c:pt>
                <c:pt idx="1587">
                  <c:v>43530</c:v>
                </c:pt>
                <c:pt idx="1588">
                  <c:v>43529</c:v>
                </c:pt>
                <c:pt idx="1589">
                  <c:v>43528</c:v>
                </c:pt>
                <c:pt idx="1590">
                  <c:v>43525</c:v>
                </c:pt>
                <c:pt idx="1591">
                  <c:v>43524</c:v>
                </c:pt>
                <c:pt idx="1592">
                  <c:v>43523</c:v>
                </c:pt>
                <c:pt idx="1593">
                  <c:v>43522</c:v>
                </c:pt>
                <c:pt idx="1594">
                  <c:v>43521</c:v>
                </c:pt>
                <c:pt idx="1595">
                  <c:v>43518</c:v>
                </c:pt>
                <c:pt idx="1596">
                  <c:v>43517</c:v>
                </c:pt>
                <c:pt idx="1597">
                  <c:v>43516</c:v>
                </c:pt>
                <c:pt idx="1598">
                  <c:v>43515</c:v>
                </c:pt>
                <c:pt idx="1599">
                  <c:v>43514</c:v>
                </c:pt>
                <c:pt idx="1600">
                  <c:v>43511</c:v>
                </c:pt>
                <c:pt idx="1601">
                  <c:v>43510</c:v>
                </c:pt>
                <c:pt idx="1602">
                  <c:v>43509</c:v>
                </c:pt>
                <c:pt idx="1603">
                  <c:v>43508</c:v>
                </c:pt>
                <c:pt idx="1604">
                  <c:v>43507</c:v>
                </c:pt>
                <c:pt idx="1605">
                  <c:v>43504</c:v>
                </c:pt>
                <c:pt idx="1606">
                  <c:v>43503</c:v>
                </c:pt>
                <c:pt idx="1607">
                  <c:v>43502</c:v>
                </c:pt>
                <c:pt idx="1608">
                  <c:v>43501</c:v>
                </c:pt>
                <c:pt idx="1609">
                  <c:v>43500</c:v>
                </c:pt>
                <c:pt idx="1610">
                  <c:v>43497</c:v>
                </c:pt>
                <c:pt idx="1611">
                  <c:v>43496</c:v>
                </c:pt>
                <c:pt idx="1612">
                  <c:v>43495</c:v>
                </c:pt>
                <c:pt idx="1613">
                  <c:v>43494</c:v>
                </c:pt>
                <c:pt idx="1614">
                  <c:v>43493</c:v>
                </c:pt>
                <c:pt idx="1615">
                  <c:v>43490</c:v>
                </c:pt>
                <c:pt idx="1616">
                  <c:v>43489</c:v>
                </c:pt>
                <c:pt idx="1617">
                  <c:v>43488</c:v>
                </c:pt>
                <c:pt idx="1618">
                  <c:v>43487</c:v>
                </c:pt>
                <c:pt idx="1619">
                  <c:v>43486</c:v>
                </c:pt>
                <c:pt idx="1620">
                  <c:v>43483</c:v>
                </c:pt>
                <c:pt idx="1621">
                  <c:v>43482</c:v>
                </c:pt>
                <c:pt idx="1622">
                  <c:v>43481</c:v>
                </c:pt>
                <c:pt idx="1623">
                  <c:v>43480</c:v>
                </c:pt>
                <c:pt idx="1624">
                  <c:v>43479</c:v>
                </c:pt>
                <c:pt idx="1625">
                  <c:v>43476</c:v>
                </c:pt>
                <c:pt idx="1626">
                  <c:v>43475</c:v>
                </c:pt>
                <c:pt idx="1627">
                  <c:v>43474</c:v>
                </c:pt>
                <c:pt idx="1628">
                  <c:v>43473</c:v>
                </c:pt>
                <c:pt idx="1629">
                  <c:v>43472</c:v>
                </c:pt>
                <c:pt idx="1630">
                  <c:v>43469</c:v>
                </c:pt>
                <c:pt idx="1631">
                  <c:v>43468</c:v>
                </c:pt>
                <c:pt idx="1632">
                  <c:v>43467</c:v>
                </c:pt>
                <c:pt idx="1633">
                  <c:v>43462</c:v>
                </c:pt>
                <c:pt idx="1634">
                  <c:v>43461</c:v>
                </c:pt>
                <c:pt idx="1635">
                  <c:v>43460</c:v>
                </c:pt>
                <c:pt idx="1636">
                  <c:v>43459</c:v>
                </c:pt>
                <c:pt idx="1637">
                  <c:v>43458</c:v>
                </c:pt>
                <c:pt idx="1638">
                  <c:v>43455</c:v>
                </c:pt>
                <c:pt idx="1639">
                  <c:v>43454</c:v>
                </c:pt>
                <c:pt idx="1640">
                  <c:v>43453</c:v>
                </c:pt>
                <c:pt idx="1641">
                  <c:v>43452</c:v>
                </c:pt>
                <c:pt idx="1642">
                  <c:v>43451</c:v>
                </c:pt>
                <c:pt idx="1643">
                  <c:v>43448</c:v>
                </c:pt>
                <c:pt idx="1644">
                  <c:v>43447</c:v>
                </c:pt>
                <c:pt idx="1645">
                  <c:v>43446</c:v>
                </c:pt>
                <c:pt idx="1646">
                  <c:v>43445</c:v>
                </c:pt>
                <c:pt idx="1647">
                  <c:v>43444</c:v>
                </c:pt>
                <c:pt idx="1648">
                  <c:v>43441</c:v>
                </c:pt>
                <c:pt idx="1649">
                  <c:v>43440</c:v>
                </c:pt>
                <c:pt idx="1650">
                  <c:v>43439</c:v>
                </c:pt>
                <c:pt idx="1651">
                  <c:v>43438</c:v>
                </c:pt>
                <c:pt idx="1652">
                  <c:v>43437</c:v>
                </c:pt>
                <c:pt idx="1653">
                  <c:v>43434</c:v>
                </c:pt>
                <c:pt idx="1654">
                  <c:v>43433</c:v>
                </c:pt>
                <c:pt idx="1655">
                  <c:v>43432</c:v>
                </c:pt>
                <c:pt idx="1656">
                  <c:v>43431</c:v>
                </c:pt>
                <c:pt idx="1657">
                  <c:v>43430</c:v>
                </c:pt>
                <c:pt idx="1658">
                  <c:v>43427</c:v>
                </c:pt>
                <c:pt idx="1659">
                  <c:v>43426</c:v>
                </c:pt>
                <c:pt idx="1660">
                  <c:v>43425</c:v>
                </c:pt>
                <c:pt idx="1661">
                  <c:v>43424</c:v>
                </c:pt>
                <c:pt idx="1662">
                  <c:v>43423</c:v>
                </c:pt>
                <c:pt idx="1663">
                  <c:v>43420</c:v>
                </c:pt>
                <c:pt idx="1664">
                  <c:v>43419</c:v>
                </c:pt>
                <c:pt idx="1665">
                  <c:v>43418</c:v>
                </c:pt>
                <c:pt idx="1666">
                  <c:v>43417</c:v>
                </c:pt>
                <c:pt idx="1667">
                  <c:v>43416</c:v>
                </c:pt>
                <c:pt idx="1668">
                  <c:v>43413</c:v>
                </c:pt>
                <c:pt idx="1669">
                  <c:v>43412</c:v>
                </c:pt>
                <c:pt idx="1670">
                  <c:v>43411</c:v>
                </c:pt>
                <c:pt idx="1671">
                  <c:v>43410</c:v>
                </c:pt>
                <c:pt idx="1672">
                  <c:v>43409</c:v>
                </c:pt>
                <c:pt idx="1673">
                  <c:v>43406</c:v>
                </c:pt>
                <c:pt idx="1674">
                  <c:v>43405</c:v>
                </c:pt>
                <c:pt idx="1675">
                  <c:v>43404</c:v>
                </c:pt>
                <c:pt idx="1676">
                  <c:v>43403</c:v>
                </c:pt>
                <c:pt idx="1677">
                  <c:v>43402</c:v>
                </c:pt>
                <c:pt idx="1678">
                  <c:v>43399</c:v>
                </c:pt>
                <c:pt idx="1679">
                  <c:v>43398</c:v>
                </c:pt>
                <c:pt idx="1680">
                  <c:v>43397</c:v>
                </c:pt>
                <c:pt idx="1681">
                  <c:v>43396</c:v>
                </c:pt>
                <c:pt idx="1682">
                  <c:v>43395</c:v>
                </c:pt>
                <c:pt idx="1683">
                  <c:v>43392</c:v>
                </c:pt>
                <c:pt idx="1684">
                  <c:v>43391</c:v>
                </c:pt>
                <c:pt idx="1685">
                  <c:v>43390</c:v>
                </c:pt>
                <c:pt idx="1686">
                  <c:v>43389</c:v>
                </c:pt>
                <c:pt idx="1687">
                  <c:v>43388</c:v>
                </c:pt>
                <c:pt idx="1688">
                  <c:v>43385</c:v>
                </c:pt>
                <c:pt idx="1689">
                  <c:v>43384</c:v>
                </c:pt>
                <c:pt idx="1690">
                  <c:v>43383</c:v>
                </c:pt>
                <c:pt idx="1691">
                  <c:v>43382</c:v>
                </c:pt>
                <c:pt idx="1692">
                  <c:v>43381</c:v>
                </c:pt>
                <c:pt idx="1693">
                  <c:v>43378</c:v>
                </c:pt>
                <c:pt idx="1694">
                  <c:v>43377</c:v>
                </c:pt>
                <c:pt idx="1695">
                  <c:v>43376</c:v>
                </c:pt>
                <c:pt idx="1696">
                  <c:v>43375</c:v>
                </c:pt>
                <c:pt idx="1697">
                  <c:v>43374</c:v>
                </c:pt>
                <c:pt idx="1698">
                  <c:v>43371</c:v>
                </c:pt>
                <c:pt idx="1699">
                  <c:v>43370</c:v>
                </c:pt>
                <c:pt idx="1700">
                  <c:v>43369</c:v>
                </c:pt>
                <c:pt idx="1701">
                  <c:v>43368</c:v>
                </c:pt>
                <c:pt idx="1702">
                  <c:v>43367</c:v>
                </c:pt>
                <c:pt idx="1703">
                  <c:v>43364</c:v>
                </c:pt>
                <c:pt idx="1704">
                  <c:v>43363</c:v>
                </c:pt>
                <c:pt idx="1705">
                  <c:v>43362</c:v>
                </c:pt>
                <c:pt idx="1706">
                  <c:v>43361</c:v>
                </c:pt>
                <c:pt idx="1707">
                  <c:v>43360</c:v>
                </c:pt>
                <c:pt idx="1708">
                  <c:v>43357</c:v>
                </c:pt>
                <c:pt idx="1709">
                  <c:v>43356</c:v>
                </c:pt>
                <c:pt idx="1710">
                  <c:v>43355</c:v>
                </c:pt>
                <c:pt idx="1711">
                  <c:v>43354</c:v>
                </c:pt>
                <c:pt idx="1712">
                  <c:v>43353</c:v>
                </c:pt>
                <c:pt idx="1713">
                  <c:v>43350</c:v>
                </c:pt>
                <c:pt idx="1714">
                  <c:v>43349</c:v>
                </c:pt>
                <c:pt idx="1715">
                  <c:v>43348</c:v>
                </c:pt>
                <c:pt idx="1716">
                  <c:v>43347</c:v>
                </c:pt>
                <c:pt idx="1717">
                  <c:v>43343</c:v>
                </c:pt>
                <c:pt idx="1718">
                  <c:v>43342</c:v>
                </c:pt>
                <c:pt idx="1719">
                  <c:v>43341</c:v>
                </c:pt>
                <c:pt idx="1720">
                  <c:v>43340</c:v>
                </c:pt>
                <c:pt idx="1721">
                  <c:v>43339</c:v>
                </c:pt>
                <c:pt idx="1722">
                  <c:v>43336</c:v>
                </c:pt>
                <c:pt idx="1723">
                  <c:v>43335</c:v>
                </c:pt>
                <c:pt idx="1724">
                  <c:v>43334</c:v>
                </c:pt>
                <c:pt idx="1725">
                  <c:v>43333</c:v>
                </c:pt>
                <c:pt idx="1726">
                  <c:v>43332</c:v>
                </c:pt>
                <c:pt idx="1727">
                  <c:v>43329</c:v>
                </c:pt>
                <c:pt idx="1728">
                  <c:v>43328</c:v>
                </c:pt>
                <c:pt idx="1729">
                  <c:v>43327</c:v>
                </c:pt>
                <c:pt idx="1730">
                  <c:v>43326</c:v>
                </c:pt>
                <c:pt idx="1731">
                  <c:v>43325</c:v>
                </c:pt>
                <c:pt idx="1732">
                  <c:v>43322</c:v>
                </c:pt>
                <c:pt idx="1733">
                  <c:v>43321</c:v>
                </c:pt>
                <c:pt idx="1734">
                  <c:v>43320</c:v>
                </c:pt>
                <c:pt idx="1735">
                  <c:v>43319</c:v>
                </c:pt>
                <c:pt idx="1736">
                  <c:v>43318</c:v>
                </c:pt>
                <c:pt idx="1737">
                  <c:v>43315</c:v>
                </c:pt>
                <c:pt idx="1738">
                  <c:v>43314</c:v>
                </c:pt>
                <c:pt idx="1739">
                  <c:v>43313</c:v>
                </c:pt>
                <c:pt idx="1740">
                  <c:v>43312</c:v>
                </c:pt>
                <c:pt idx="1741">
                  <c:v>43311</c:v>
                </c:pt>
                <c:pt idx="1742">
                  <c:v>43308</c:v>
                </c:pt>
                <c:pt idx="1743">
                  <c:v>43307</c:v>
                </c:pt>
                <c:pt idx="1744">
                  <c:v>43306</c:v>
                </c:pt>
                <c:pt idx="1745">
                  <c:v>43305</c:v>
                </c:pt>
                <c:pt idx="1746">
                  <c:v>43304</c:v>
                </c:pt>
                <c:pt idx="1747">
                  <c:v>43301</c:v>
                </c:pt>
                <c:pt idx="1748">
                  <c:v>43300</c:v>
                </c:pt>
                <c:pt idx="1749">
                  <c:v>43299</c:v>
                </c:pt>
                <c:pt idx="1750">
                  <c:v>43298</c:v>
                </c:pt>
                <c:pt idx="1751">
                  <c:v>43297</c:v>
                </c:pt>
                <c:pt idx="1752">
                  <c:v>43294</c:v>
                </c:pt>
                <c:pt idx="1753">
                  <c:v>43293</c:v>
                </c:pt>
                <c:pt idx="1754">
                  <c:v>43292</c:v>
                </c:pt>
                <c:pt idx="1755">
                  <c:v>43291</c:v>
                </c:pt>
                <c:pt idx="1756">
                  <c:v>43290</c:v>
                </c:pt>
                <c:pt idx="1757">
                  <c:v>43287</c:v>
                </c:pt>
                <c:pt idx="1758">
                  <c:v>43286</c:v>
                </c:pt>
                <c:pt idx="1759">
                  <c:v>43285</c:v>
                </c:pt>
                <c:pt idx="1760">
                  <c:v>43284</c:v>
                </c:pt>
                <c:pt idx="1761">
                  <c:v>43283</c:v>
                </c:pt>
                <c:pt idx="1762">
                  <c:v>43280</c:v>
                </c:pt>
                <c:pt idx="1763">
                  <c:v>43279</c:v>
                </c:pt>
                <c:pt idx="1764">
                  <c:v>43278</c:v>
                </c:pt>
                <c:pt idx="1765">
                  <c:v>43277</c:v>
                </c:pt>
                <c:pt idx="1766">
                  <c:v>43276</c:v>
                </c:pt>
                <c:pt idx="1767">
                  <c:v>43273</c:v>
                </c:pt>
                <c:pt idx="1768">
                  <c:v>43272</c:v>
                </c:pt>
                <c:pt idx="1769">
                  <c:v>43271</c:v>
                </c:pt>
                <c:pt idx="1770">
                  <c:v>43270</c:v>
                </c:pt>
                <c:pt idx="1771">
                  <c:v>43269</c:v>
                </c:pt>
                <c:pt idx="1772">
                  <c:v>43266</c:v>
                </c:pt>
                <c:pt idx="1773">
                  <c:v>43265</c:v>
                </c:pt>
                <c:pt idx="1774">
                  <c:v>43264</c:v>
                </c:pt>
                <c:pt idx="1775">
                  <c:v>43263</c:v>
                </c:pt>
                <c:pt idx="1776">
                  <c:v>43262</c:v>
                </c:pt>
                <c:pt idx="1777">
                  <c:v>43259</c:v>
                </c:pt>
                <c:pt idx="1778">
                  <c:v>43258</c:v>
                </c:pt>
                <c:pt idx="1779">
                  <c:v>43257</c:v>
                </c:pt>
                <c:pt idx="1780">
                  <c:v>43256</c:v>
                </c:pt>
                <c:pt idx="1781">
                  <c:v>43255</c:v>
                </c:pt>
                <c:pt idx="1782">
                  <c:v>43252</c:v>
                </c:pt>
                <c:pt idx="1783">
                  <c:v>43251</c:v>
                </c:pt>
                <c:pt idx="1784">
                  <c:v>43250</c:v>
                </c:pt>
                <c:pt idx="1785">
                  <c:v>43249</c:v>
                </c:pt>
                <c:pt idx="1786">
                  <c:v>43248</c:v>
                </c:pt>
                <c:pt idx="1787">
                  <c:v>43245</c:v>
                </c:pt>
                <c:pt idx="1788">
                  <c:v>43244</c:v>
                </c:pt>
                <c:pt idx="1789">
                  <c:v>43243</c:v>
                </c:pt>
                <c:pt idx="1790">
                  <c:v>43242</c:v>
                </c:pt>
                <c:pt idx="1791">
                  <c:v>43241</c:v>
                </c:pt>
                <c:pt idx="1792">
                  <c:v>43238</c:v>
                </c:pt>
                <c:pt idx="1793">
                  <c:v>43237</c:v>
                </c:pt>
                <c:pt idx="1794">
                  <c:v>43236</c:v>
                </c:pt>
                <c:pt idx="1795">
                  <c:v>43235</c:v>
                </c:pt>
                <c:pt idx="1796">
                  <c:v>43234</c:v>
                </c:pt>
                <c:pt idx="1797">
                  <c:v>43231</c:v>
                </c:pt>
                <c:pt idx="1798">
                  <c:v>43230</c:v>
                </c:pt>
                <c:pt idx="1799">
                  <c:v>43229</c:v>
                </c:pt>
                <c:pt idx="1800">
                  <c:v>43228</c:v>
                </c:pt>
                <c:pt idx="1801">
                  <c:v>43227</c:v>
                </c:pt>
                <c:pt idx="1802">
                  <c:v>43224</c:v>
                </c:pt>
                <c:pt idx="1803">
                  <c:v>43223</c:v>
                </c:pt>
                <c:pt idx="1804">
                  <c:v>43222</c:v>
                </c:pt>
                <c:pt idx="1805">
                  <c:v>43221</c:v>
                </c:pt>
                <c:pt idx="1806">
                  <c:v>43220</c:v>
                </c:pt>
                <c:pt idx="1807">
                  <c:v>43217</c:v>
                </c:pt>
                <c:pt idx="1808">
                  <c:v>43216</c:v>
                </c:pt>
                <c:pt idx="1809">
                  <c:v>43215</c:v>
                </c:pt>
                <c:pt idx="1810">
                  <c:v>43214</c:v>
                </c:pt>
                <c:pt idx="1811">
                  <c:v>43213</c:v>
                </c:pt>
                <c:pt idx="1812">
                  <c:v>43210</c:v>
                </c:pt>
                <c:pt idx="1813">
                  <c:v>43209</c:v>
                </c:pt>
                <c:pt idx="1814">
                  <c:v>43208</c:v>
                </c:pt>
                <c:pt idx="1815">
                  <c:v>43207</c:v>
                </c:pt>
                <c:pt idx="1816">
                  <c:v>43206</c:v>
                </c:pt>
                <c:pt idx="1817">
                  <c:v>43203</c:v>
                </c:pt>
                <c:pt idx="1818">
                  <c:v>43202</c:v>
                </c:pt>
                <c:pt idx="1819">
                  <c:v>43201</c:v>
                </c:pt>
                <c:pt idx="1820">
                  <c:v>43200</c:v>
                </c:pt>
                <c:pt idx="1821">
                  <c:v>43199</c:v>
                </c:pt>
                <c:pt idx="1822">
                  <c:v>43196</c:v>
                </c:pt>
                <c:pt idx="1823">
                  <c:v>43195</c:v>
                </c:pt>
                <c:pt idx="1824">
                  <c:v>43194</c:v>
                </c:pt>
                <c:pt idx="1825">
                  <c:v>43193</c:v>
                </c:pt>
                <c:pt idx="1826">
                  <c:v>43192</c:v>
                </c:pt>
                <c:pt idx="1827">
                  <c:v>43189</c:v>
                </c:pt>
                <c:pt idx="1828">
                  <c:v>43188</c:v>
                </c:pt>
                <c:pt idx="1829">
                  <c:v>43187</c:v>
                </c:pt>
                <c:pt idx="1830">
                  <c:v>43186</c:v>
                </c:pt>
                <c:pt idx="1831">
                  <c:v>43185</c:v>
                </c:pt>
                <c:pt idx="1832">
                  <c:v>43182</c:v>
                </c:pt>
                <c:pt idx="1833">
                  <c:v>43181</c:v>
                </c:pt>
                <c:pt idx="1834">
                  <c:v>43180</c:v>
                </c:pt>
                <c:pt idx="1835">
                  <c:v>43179</c:v>
                </c:pt>
                <c:pt idx="1836">
                  <c:v>43178</c:v>
                </c:pt>
                <c:pt idx="1837">
                  <c:v>43175</c:v>
                </c:pt>
                <c:pt idx="1838">
                  <c:v>43174</c:v>
                </c:pt>
                <c:pt idx="1839">
                  <c:v>43173</c:v>
                </c:pt>
                <c:pt idx="1840">
                  <c:v>43172</c:v>
                </c:pt>
                <c:pt idx="1841">
                  <c:v>43171</c:v>
                </c:pt>
                <c:pt idx="1842">
                  <c:v>43168</c:v>
                </c:pt>
                <c:pt idx="1843">
                  <c:v>43167</c:v>
                </c:pt>
                <c:pt idx="1844">
                  <c:v>43166</c:v>
                </c:pt>
                <c:pt idx="1845">
                  <c:v>43165</c:v>
                </c:pt>
                <c:pt idx="1846">
                  <c:v>43164</c:v>
                </c:pt>
                <c:pt idx="1847">
                  <c:v>43161</c:v>
                </c:pt>
                <c:pt idx="1848">
                  <c:v>43160</c:v>
                </c:pt>
                <c:pt idx="1849">
                  <c:v>43159</c:v>
                </c:pt>
                <c:pt idx="1850">
                  <c:v>43158</c:v>
                </c:pt>
                <c:pt idx="1851">
                  <c:v>43157</c:v>
                </c:pt>
                <c:pt idx="1852">
                  <c:v>43154</c:v>
                </c:pt>
                <c:pt idx="1853">
                  <c:v>43153</c:v>
                </c:pt>
                <c:pt idx="1854">
                  <c:v>43152</c:v>
                </c:pt>
                <c:pt idx="1855">
                  <c:v>43151</c:v>
                </c:pt>
                <c:pt idx="1856">
                  <c:v>43147</c:v>
                </c:pt>
                <c:pt idx="1857">
                  <c:v>43146</c:v>
                </c:pt>
                <c:pt idx="1858">
                  <c:v>43145</c:v>
                </c:pt>
                <c:pt idx="1859">
                  <c:v>43144</c:v>
                </c:pt>
                <c:pt idx="1860">
                  <c:v>43143</c:v>
                </c:pt>
                <c:pt idx="1861">
                  <c:v>43140</c:v>
                </c:pt>
                <c:pt idx="1862">
                  <c:v>43139</c:v>
                </c:pt>
                <c:pt idx="1863">
                  <c:v>43138</c:v>
                </c:pt>
                <c:pt idx="1864">
                  <c:v>43137</c:v>
                </c:pt>
                <c:pt idx="1865">
                  <c:v>43136</c:v>
                </c:pt>
                <c:pt idx="1866">
                  <c:v>43133</c:v>
                </c:pt>
                <c:pt idx="1867">
                  <c:v>43132</c:v>
                </c:pt>
                <c:pt idx="1868">
                  <c:v>43131</c:v>
                </c:pt>
                <c:pt idx="1869">
                  <c:v>43130</c:v>
                </c:pt>
                <c:pt idx="1870">
                  <c:v>43129</c:v>
                </c:pt>
                <c:pt idx="1871">
                  <c:v>43126</c:v>
                </c:pt>
                <c:pt idx="1872">
                  <c:v>43125</c:v>
                </c:pt>
                <c:pt idx="1873">
                  <c:v>43124</c:v>
                </c:pt>
                <c:pt idx="1874">
                  <c:v>43123</c:v>
                </c:pt>
                <c:pt idx="1875">
                  <c:v>43122</c:v>
                </c:pt>
                <c:pt idx="1876">
                  <c:v>43119</c:v>
                </c:pt>
                <c:pt idx="1877">
                  <c:v>43118</c:v>
                </c:pt>
                <c:pt idx="1878">
                  <c:v>43117</c:v>
                </c:pt>
                <c:pt idx="1879">
                  <c:v>43116</c:v>
                </c:pt>
                <c:pt idx="1880">
                  <c:v>43115</c:v>
                </c:pt>
                <c:pt idx="1881">
                  <c:v>43112</c:v>
                </c:pt>
                <c:pt idx="1882">
                  <c:v>43111</c:v>
                </c:pt>
                <c:pt idx="1883">
                  <c:v>43110</c:v>
                </c:pt>
                <c:pt idx="1884">
                  <c:v>43109</c:v>
                </c:pt>
                <c:pt idx="1885">
                  <c:v>43108</c:v>
                </c:pt>
                <c:pt idx="1886">
                  <c:v>43105</c:v>
                </c:pt>
                <c:pt idx="1887">
                  <c:v>43104</c:v>
                </c:pt>
                <c:pt idx="1888">
                  <c:v>43103</c:v>
                </c:pt>
                <c:pt idx="1889">
                  <c:v>43102</c:v>
                </c:pt>
                <c:pt idx="1890">
                  <c:v>43098</c:v>
                </c:pt>
                <c:pt idx="1891">
                  <c:v>43097</c:v>
                </c:pt>
                <c:pt idx="1892">
                  <c:v>43096</c:v>
                </c:pt>
                <c:pt idx="1893">
                  <c:v>43095</c:v>
                </c:pt>
                <c:pt idx="1894">
                  <c:v>43094</c:v>
                </c:pt>
                <c:pt idx="1895">
                  <c:v>43091</c:v>
                </c:pt>
                <c:pt idx="1896">
                  <c:v>43090</c:v>
                </c:pt>
                <c:pt idx="1897">
                  <c:v>43089</c:v>
                </c:pt>
                <c:pt idx="1898">
                  <c:v>43088</c:v>
                </c:pt>
                <c:pt idx="1899">
                  <c:v>43087</c:v>
                </c:pt>
                <c:pt idx="1900">
                  <c:v>43084</c:v>
                </c:pt>
                <c:pt idx="1901">
                  <c:v>43083</c:v>
                </c:pt>
                <c:pt idx="1902">
                  <c:v>43082</c:v>
                </c:pt>
                <c:pt idx="1903">
                  <c:v>43081</c:v>
                </c:pt>
                <c:pt idx="1904">
                  <c:v>43080</c:v>
                </c:pt>
                <c:pt idx="1905">
                  <c:v>43077</c:v>
                </c:pt>
                <c:pt idx="1906">
                  <c:v>43076</c:v>
                </c:pt>
                <c:pt idx="1907">
                  <c:v>43075</c:v>
                </c:pt>
                <c:pt idx="1908">
                  <c:v>43074</c:v>
                </c:pt>
                <c:pt idx="1909">
                  <c:v>43073</c:v>
                </c:pt>
                <c:pt idx="1910">
                  <c:v>43070</c:v>
                </c:pt>
                <c:pt idx="1911">
                  <c:v>43069</c:v>
                </c:pt>
                <c:pt idx="1912">
                  <c:v>43068</c:v>
                </c:pt>
                <c:pt idx="1913">
                  <c:v>43067</c:v>
                </c:pt>
                <c:pt idx="1914">
                  <c:v>43066</c:v>
                </c:pt>
                <c:pt idx="1915">
                  <c:v>43063</c:v>
                </c:pt>
                <c:pt idx="1916">
                  <c:v>43062</c:v>
                </c:pt>
                <c:pt idx="1917">
                  <c:v>43061</c:v>
                </c:pt>
                <c:pt idx="1918">
                  <c:v>43060</c:v>
                </c:pt>
                <c:pt idx="1919">
                  <c:v>43059</c:v>
                </c:pt>
                <c:pt idx="1920">
                  <c:v>43056</c:v>
                </c:pt>
                <c:pt idx="1921">
                  <c:v>43055</c:v>
                </c:pt>
                <c:pt idx="1922">
                  <c:v>43054</c:v>
                </c:pt>
                <c:pt idx="1923">
                  <c:v>43053</c:v>
                </c:pt>
                <c:pt idx="1924">
                  <c:v>43052</c:v>
                </c:pt>
                <c:pt idx="1925">
                  <c:v>43049</c:v>
                </c:pt>
                <c:pt idx="1926">
                  <c:v>43048</c:v>
                </c:pt>
                <c:pt idx="1927">
                  <c:v>43047</c:v>
                </c:pt>
                <c:pt idx="1928">
                  <c:v>43046</c:v>
                </c:pt>
                <c:pt idx="1929">
                  <c:v>43045</c:v>
                </c:pt>
                <c:pt idx="1930">
                  <c:v>43042</c:v>
                </c:pt>
                <c:pt idx="1931">
                  <c:v>43041</c:v>
                </c:pt>
                <c:pt idx="1932">
                  <c:v>43040</c:v>
                </c:pt>
                <c:pt idx="1933">
                  <c:v>43039</c:v>
                </c:pt>
                <c:pt idx="1934">
                  <c:v>43038</c:v>
                </c:pt>
                <c:pt idx="1935">
                  <c:v>43035</c:v>
                </c:pt>
                <c:pt idx="1936">
                  <c:v>43034</c:v>
                </c:pt>
                <c:pt idx="1937">
                  <c:v>43033</c:v>
                </c:pt>
                <c:pt idx="1938">
                  <c:v>43032</c:v>
                </c:pt>
                <c:pt idx="1939">
                  <c:v>43031</c:v>
                </c:pt>
                <c:pt idx="1940">
                  <c:v>43028</c:v>
                </c:pt>
                <c:pt idx="1941">
                  <c:v>43027</c:v>
                </c:pt>
                <c:pt idx="1942">
                  <c:v>43026</c:v>
                </c:pt>
                <c:pt idx="1943">
                  <c:v>43025</c:v>
                </c:pt>
                <c:pt idx="1944">
                  <c:v>43024</c:v>
                </c:pt>
                <c:pt idx="1945">
                  <c:v>43021</c:v>
                </c:pt>
                <c:pt idx="1946">
                  <c:v>43020</c:v>
                </c:pt>
                <c:pt idx="1947">
                  <c:v>43019</c:v>
                </c:pt>
                <c:pt idx="1948">
                  <c:v>43018</c:v>
                </c:pt>
                <c:pt idx="1949">
                  <c:v>43017</c:v>
                </c:pt>
                <c:pt idx="1950">
                  <c:v>43014</c:v>
                </c:pt>
                <c:pt idx="1951">
                  <c:v>43013</c:v>
                </c:pt>
                <c:pt idx="1952">
                  <c:v>43012</c:v>
                </c:pt>
                <c:pt idx="1953">
                  <c:v>43011</c:v>
                </c:pt>
                <c:pt idx="1954">
                  <c:v>43010</c:v>
                </c:pt>
                <c:pt idx="1955">
                  <c:v>43007</c:v>
                </c:pt>
                <c:pt idx="1956">
                  <c:v>43006</c:v>
                </c:pt>
                <c:pt idx="1957">
                  <c:v>43005</c:v>
                </c:pt>
                <c:pt idx="1958">
                  <c:v>43004</c:v>
                </c:pt>
                <c:pt idx="1959">
                  <c:v>43003</c:v>
                </c:pt>
                <c:pt idx="1960">
                  <c:v>43000</c:v>
                </c:pt>
                <c:pt idx="1961">
                  <c:v>42999</c:v>
                </c:pt>
                <c:pt idx="1962">
                  <c:v>42998</c:v>
                </c:pt>
                <c:pt idx="1963">
                  <c:v>42997</c:v>
                </c:pt>
                <c:pt idx="1964">
                  <c:v>42996</c:v>
                </c:pt>
                <c:pt idx="1965">
                  <c:v>42993</c:v>
                </c:pt>
                <c:pt idx="1966">
                  <c:v>42992</c:v>
                </c:pt>
                <c:pt idx="1967">
                  <c:v>42991</c:v>
                </c:pt>
                <c:pt idx="1968">
                  <c:v>42990</c:v>
                </c:pt>
                <c:pt idx="1969">
                  <c:v>42989</c:v>
                </c:pt>
                <c:pt idx="1970">
                  <c:v>42986</c:v>
                </c:pt>
                <c:pt idx="1971">
                  <c:v>42985</c:v>
                </c:pt>
                <c:pt idx="1972">
                  <c:v>42984</c:v>
                </c:pt>
                <c:pt idx="1973">
                  <c:v>42983</c:v>
                </c:pt>
                <c:pt idx="1974">
                  <c:v>42979</c:v>
                </c:pt>
                <c:pt idx="1975">
                  <c:v>42978</c:v>
                </c:pt>
                <c:pt idx="1976">
                  <c:v>42977</c:v>
                </c:pt>
                <c:pt idx="1977">
                  <c:v>42976</c:v>
                </c:pt>
                <c:pt idx="1978">
                  <c:v>42975</c:v>
                </c:pt>
                <c:pt idx="1979">
                  <c:v>42972</c:v>
                </c:pt>
                <c:pt idx="1980">
                  <c:v>42971</c:v>
                </c:pt>
                <c:pt idx="1981">
                  <c:v>42970</c:v>
                </c:pt>
                <c:pt idx="1982">
                  <c:v>42969</c:v>
                </c:pt>
                <c:pt idx="1983">
                  <c:v>42968</c:v>
                </c:pt>
                <c:pt idx="1984">
                  <c:v>42965</c:v>
                </c:pt>
                <c:pt idx="1985">
                  <c:v>42964</c:v>
                </c:pt>
                <c:pt idx="1986">
                  <c:v>42963</c:v>
                </c:pt>
                <c:pt idx="1987">
                  <c:v>42962</c:v>
                </c:pt>
                <c:pt idx="1988">
                  <c:v>42961</c:v>
                </c:pt>
                <c:pt idx="1989">
                  <c:v>42958</c:v>
                </c:pt>
                <c:pt idx="1990">
                  <c:v>42957</c:v>
                </c:pt>
                <c:pt idx="1991">
                  <c:v>42956</c:v>
                </c:pt>
                <c:pt idx="1992">
                  <c:v>42955</c:v>
                </c:pt>
                <c:pt idx="1993">
                  <c:v>42954</c:v>
                </c:pt>
                <c:pt idx="1994">
                  <c:v>42951</c:v>
                </c:pt>
                <c:pt idx="1995">
                  <c:v>42950</c:v>
                </c:pt>
                <c:pt idx="1996">
                  <c:v>42949</c:v>
                </c:pt>
                <c:pt idx="1997">
                  <c:v>42948</c:v>
                </c:pt>
                <c:pt idx="1998">
                  <c:v>42947</c:v>
                </c:pt>
                <c:pt idx="1999">
                  <c:v>42944</c:v>
                </c:pt>
                <c:pt idx="2000">
                  <c:v>42943</c:v>
                </c:pt>
                <c:pt idx="2001">
                  <c:v>42942</c:v>
                </c:pt>
                <c:pt idx="2002">
                  <c:v>42941</c:v>
                </c:pt>
                <c:pt idx="2003">
                  <c:v>42940</c:v>
                </c:pt>
                <c:pt idx="2004">
                  <c:v>42937</c:v>
                </c:pt>
                <c:pt idx="2005">
                  <c:v>42936</c:v>
                </c:pt>
                <c:pt idx="2006">
                  <c:v>42935</c:v>
                </c:pt>
                <c:pt idx="2007">
                  <c:v>42934</c:v>
                </c:pt>
                <c:pt idx="2008">
                  <c:v>42933</c:v>
                </c:pt>
                <c:pt idx="2009">
                  <c:v>42930</c:v>
                </c:pt>
                <c:pt idx="2010">
                  <c:v>42929</c:v>
                </c:pt>
                <c:pt idx="2011">
                  <c:v>42928</c:v>
                </c:pt>
                <c:pt idx="2012">
                  <c:v>42927</c:v>
                </c:pt>
                <c:pt idx="2013">
                  <c:v>42926</c:v>
                </c:pt>
                <c:pt idx="2014">
                  <c:v>42923</c:v>
                </c:pt>
                <c:pt idx="2015">
                  <c:v>42922</c:v>
                </c:pt>
                <c:pt idx="2016">
                  <c:v>42921</c:v>
                </c:pt>
                <c:pt idx="2017">
                  <c:v>42920</c:v>
                </c:pt>
                <c:pt idx="2018">
                  <c:v>42919</c:v>
                </c:pt>
                <c:pt idx="2019">
                  <c:v>42916</c:v>
                </c:pt>
                <c:pt idx="2020">
                  <c:v>42915</c:v>
                </c:pt>
                <c:pt idx="2021">
                  <c:v>42914</c:v>
                </c:pt>
                <c:pt idx="2022">
                  <c:v>42913</c:v>
                </c:pt>
                <c:pt idx="2023">
                  <c:v>42912</c:v>
                </c:pt>
                <c:pt idx="2024">
                  <c:v>42909</c:v>
                </c:pt>
                <c:pt idx="2025">
                  <c:v>42908</c:v>
                </c:pt>
                <c:pt idx="2026">
                  <c:v>42907</c:v>
                </c:pt>
                <c:pt idx="2027">
                  <c:v>42906</c:v>
                </c:pt>
                <c:pt idx="2028">
                  <c:v>42905</c:v>
                </c:pt>
                <c:pt idx="2029">
                  <c:v>42902</c:v>
                </c:pt>
                <c:pt idx="2030">
                  <c:v>42901</c:v>
                </c:pt>
                <c:pt idx="2031">
                  <c:v>42900</c:v>
                </c:pt>
                <c:pt idx="2032">
                  <c:v>42899</c:v>
                </c:pt>
                <c:pt idx="2033">
                  <c:v>42898</c:v>
                </c:pt>
                <c:pt idx="2034">
                  <c:v>42895</c:v>
                </c:pt>
                <c:pt idx="2035">
                  <c:v>42894</c:v>
                </c:pt>
                <c:pt idx="2036">
                  <c:v>42893</c:v>
                </c:pt>
                <c:pt idx="2037">
                  <c:v>42892</c:v>
                </c:pt>
                <c:pt idx="2038">
                  <c:v>42891</c:v>
                </c:pt>
                <c:pt idx="2039">
                  <c:v>42888</c:v>
                </c:pt>
                <c:pt idx="2040">
                  <c:v>42887</c:v>
                </c:pt>
                <c:pt idx="2041">
                  <c:v>42886</c:v>
                </c:pt>
                <c:pt idx="2042">
                  <c:v>42885</c:v>
                </c:pt>
                <c:pt idx="2043">
                  <c:v>42884</c:v>
                </c:pt>
                <c:pt idx="2044">
                  <c:v>42881</c:v>
                </c:pt>
                <c:pt idx="2045">
                  <c:v>42880</c:v>
                </c:pt>
                <c:pt idx="2046">
                  <c:v>42879</c:v>
                </c:pt>
                <c:pt idx="2047">
                  <c:v>42878</c:v>
                </c:pt>
                <c:pt idx="2048">
                  <c:v>42877</c:v>
                </c:pt>
                <c:pt idx="2049">
                  <c:v>42874</c:v>
                </c:pt>
                <c:pt idx="2050">
                  <c:v>42873</c:v>
                </c:pt>
                <c:pt idx="2051">
                  <c:v>42872</c:v>
                </c:pt>
                <c:pt idx="2052">
                  <c:v>42871</c:v>
                </c:pt>
                <c:pt idx="2053">
                  <c:v>42870</c:v>
                </c:pt>
                <c:pt idx="2054">
                  <c:v>42867</c:v>
                </c:pt>
                <c:pt idx="2055">
                  <c:v>42866</c:v>
                </c:pt>
                <c:pt idx="2056">
                  <c:v>42865</c:v>
                </c:pt>
                <c:pt idx="2057">
                  <c:v>42864</c:v>
                </c:pt>
                <c:pt idx="2058">
                  <c:v>42863</c:v>
                </c:pt>
                <c:pt idx="2059">
                  <c:v>42860</c:v>
                </c:pt>
                <c:pt idx="2060">
                  <c:v>42859</c:v>
                </c:pt>
                <c:pt idx="2061">
                  <c:v>42858</c:v>
                </c:pt>
                <c:pt idx="2062">
                  <c:v>42857</c:v>
                </c:pt>
                <c:pt idx="2063">
                  <c:v>42856</c:v>
                </c:pt>
                <c:pt idx="2064">
                  <c:v>42853</c:v>
                </c:pt>
                <c:pt idx="2065">
                  <c:v>42852</c:v>
                </c:pt>
                <c:pt idx="2066">
                  <c:v>42851</c:v>
                </c:pt>
                <c:pt idx="2067">
                  <c:v>42850</c:v>
                </c:pt>
                <c:pt idx="2068">
                  <c:v>42849</c:v>
                </c:pt>
                <c:pt idx="2069">
                  <c:v>42846</c:v>
                </c:pt>
                <c:pt idx="2070">
                  <c:v>42845</c:v>
                </c:pt>
                <c:pt idx="2071">
                  <c:v>42844</c:v>
                </c:pt>
                <c:pt idx="2072">
                  <c:v>42843</c:v>
                </c:pt>
                <c:pt idx="2073">
                  <c:v>42842</c:v>
                </c:pt>
                <c:pt idx="2074">
                  <c:v>42839</c:v>
                </c:pt>
                <c:pt idx="2075">
                  <c:v>42838</c:v>
                </c:pt>
                <c:pt idx="2076">
                  <c:v>42837</c:v>
                </c:pt>
                <c:pt idx="2077">
                  <c:v>42836</c:v>
                </c:pt>
                <c:pt idx="2078">
                  <c:v>42835</c:v>
                </c:pt>
                <c:pt idx="2079">
                  <c:v>42832</c:v>
                </c:pt>
                <c:pt idx="2080">
                  <c:v>42831</c:v>
                </c:pt>
                <c:pt idx="2081">
                  <c:v>42830</c:v>
                </c:pt>
                <c:pt idx="2082">
                  <c:v>42829</c:v>
                </c:pt>
                <c:pt idx="2083">
                  <c:v>42828</c:v>
                </c:pt>
                <c:pt idx="2084">
                  <c:v>42825</c:v>
                </c:pt>
                <c:pt idx="2085">
                  <c:v>42824</c:v>
                </c:pt>
                <c:pt idx="2086">
                  <c:v>42823</c:v>
                </c:pt>
                <c:pt idx="2087">
                  <c:v>42822</c:v>
                </c:pt>
                <c:pt idx="2088">
                  <c:v>42821</c:v>
                </c:pt>
                <c:pt idx="2089">
                  <c:v>42818</c:v>
                </c:pt>
                <c:pt idx="2090">
                  <c:v>42817</c:v>
                </c:pt>
                <c:pt idx="2091">
                  <c:v>42816</c:v>
                </c:pt>
                <c:pt idx="2092">
                  <c:v>42815</c:v>
                </c:pt>
                <c:pt idx="2093">
                  <c:v>42814</c:v>
                </c:pt>
                <c:pt idx="2094">
                  <c:v>42811</c:v>
                </c:pt>
                <c:pt idx="2095">
                  <c:v>42810</c:v>
                </c:pt>
                <c:pt idx="2096">
                  <c:v>42809</c:v>
                </c:pt>
                <c:pt idx="2097">
                  <c:v>42808</c:v>
                </c:pt>
                <c:pt idx="2098">
                  <c:v>42807</c:v>
                </c:pt>
                <c:pt idx="2099">
                  <c:v>42804</c:v>
                </c:pt>
                <c:pt idx="2100">
                  <c:v>42803</c:v>
                </c:pt>
                <c:pt idx="2101">
                  <c:v>42802</c:v>
                </c:pt>
                <c:pt idx="2102">
                  <c:v>42801</c:v>
                </c:pt>
                <c:pt idx="2103">
                  <c:v>42800</c:v>
                </c:pt>
                <c:pt idx="2104">
                  <c:v>42797</c:v>
                </c:pt>
                <c:pt idx="2105">
                  <c:v>42796</c:v>
                </c:pt>
                <c:pt idx="2106">
                  <c:v>42795</c:v>
                </c:pt>
                <c:pt idx="2107">
                  <c:v>42794</c:v>
                </c:pt>
                <c:pt idx="2108">
                  <c:v>42793</c:v>
                </c:pt>
                <c:pt idx="2109">
                  <c:v>42790</c:v>
                </c:pt>
                <c:pt idx="2110">
                  <c:v>42789</c:v>
                </c:pt>
                <c:pt idx="2111">
                  <c:v>42788</c:v>
                </c:pt>
                <c:pt idx="2112">
                  <c:v>42787</c:v>
                </c:pt>
                <c:pt idx="2113">
                  <c:v>42786</c:v>
                </c:pt>
                <c:pt idx="2114">
                  <c:v>42783</c:v>
                </c:pt>
                <c:pt idx="2115">
                  <c:v>42782</c:v>
                </c:pt>
                <c:pt idx="2116">
                  <c:v>42781</c:v>
                </c:pt>
                <c:pt idx="2117">
                  <c:v>42780</c:v>
                </c:pt>
                <c:pt idx="2118">
                  <c:v>42779</c:v>
                </c:pt>
                <c:pt idx="2119">
                  <c:v>42776</c:v>
                </c:pt>
                <c:pt idx="2120">
                  <c:v>42775</c:v>
                </c:pt>
                <c:pt idx="2121">
                  <c:v>42774</c:v>
                </c:pt>
                <c:pt idx="2122">
                  <c:v>42773</c:v>
                </c:pt>
                <c:pt idx="2123">
                  <c:v>42772</c:v>
                </c:pt>
                <c:pt idx="2124">
                  <c:v>42769</c:v>
                </c:pt>
                <c:pt idx="2125">
                  <c:v>42768</c:v>
                </c:pt>
                <c:pt idx="2126">
                  <c:v>42767</c:v>
                </c:pt>
                <c:pt idx="2127">
                  <c:v>42766</c:v>
                </c:pt>
                <c:pt idx="2128">
                  <c:v>42765</c:v>
                </c:pt>
                <c:pt idx="2129">
                  <c:v>42762</c:v>
                </c:pt>
                <c:pt idx="2130">
                  <c:v>42761</c:v>
                </c:pt>
                <c:pt idx="2131">
                  <c:v>42760</c:v>
                </c:pt>
                <c:pt idx="2132">
                  <c:v>42759</c:v>
                </c:pt>
                <c:pt idx="2133">
                  <c:v>42758</c:v>
                </c:pt>
                <c:pt idx="2134">
                  <c:v>42755</c:v>
                </c:pt>
                <c:pt idx="2135">
                  <c:v>42754</c:v>
                </c:pt>
                <c:pt idx="2136">
                  <c:v>42753</c:v>
                </c:pt>
                <c:pt idx="2137">
                  <c:v>42752</c:v>
                </c:pt>
                <c:pt idx="2138">
                  <c:v>42751</c:v>
                </c:pt>
                <c:pt idx="2139">
                  <c:v>42748</c:v>
                </c:pt>
                <c:pt idx="2140">
                  <c:v>42747</c:v>
                </c:pt>
                <c:pt idx="2141">
                  <c:v>42746</c:v>
                </c:pt>
                <c:pt idx="2142">
                  <c:v>42745</c:v>
                </c:pt>
                <c:pt idx="2143">
                  <c:v>42744</c:v>
                </c:pt>
                <c:pt idx="2144">
                  <c:v>42741</c:v>
                </c:pt>
                <c:pt idx="2145">
                  <c:v>42740</c:v>
                </c:pt>
                <c:pt idx="2146">
                  <c:v>42739</c:v>
                </c:pt>
                <c:pt idx="2147">
                  <c:v>42738</c:v>
                </c:pt>
                <c:pt idx="2148">
                  <c:v>42734</c:v>
                </c:pt>
                <c:pt idx="2149">
                  <c:v>42733</c:v>
                </c:pt>
                <c:pt idx="2150">
                  <c:v>42732</c:v>
                </c:pt>
                <c:pt idx="2151">
                  <c:v>42731</c:v>
                </c:pt>
                <c:pt idx="2152">
                  <c:v>42730</c:v>
                </c:pt>
                <c:pt idx="2153">
                  <c:v>42727</c:v>
                </c:pt>
                <c:pt idx="2154">
                  <c:v>42726</c:v>
                </c:pt>
                <c:pt idx="2155">
                  <c:v>42725</c:v>
                </c:pt>
                <c:pt idx="2156">
                  <c:v>42724</c:v>
                </c:pt>
                <c:pt idx="2157">
                  <c:v>42723</c:v>
                </c:pt>
                <c:pt idx="2158">
                  <c:v>42720</c:v>
                </c:pt>
                <c:pt idx="2159">
                  <c:v>42719</c:v>
                </c:pt>
                <c:pt idx="2160">
                  <c:v>42718</c:v>
                </c:pt>
                <c:pt idx="2161">
                  <c:v>42717</c:v>
                </c:pt>
                <c:pt idx="2162">
                  <c:v>42716</c:v>
                </c:pt>
                <c:pt idx="2163">
                  <c:v>42713</c:v>
                </c:pt>
                <c:pt idx="2164">
                  <c:v>42712</c:v>
                </c:pt>
                <c:pt idx="2165">
                  <c:v>42711</c:v>
                </c:pt>
                <c:pt idx="2166">
                  <c:v>42710</c:v>
                </c:pt>
                <c:pt idx="2167">
                  <c:v>42709</c:v>
                </c:pt>
                <c:pt idx="2168">
                  <c:v>42706</c:v>
                </c:pt>
                <c:pt idx="2169">
                  <c:v>42705</c:v>
                </c:pt>
                <c:pt idx="2170">
                  <c:v>42704</c:v>
                </c:pt>
                <c:pt idx="2171">
                  <c:v>42703</c:v>
                </c:pt>
                <c:pt idx="2172">
                  <c:v>42702</c:v>
                </c:pt>
                <c:pt idx="2173">
                  <c:v>42699</c:v>
                </c:pt>
                <c:pt idx="2174">
                  <c:v>42698</c:v>
                </c:pt>
                <c:pt idx="2175">
                  <c:v>42697</c:v>
                </c:pt>
                <c:pt idx="2176">
                  <c:v>42696</c:v>
                </c:pt>
                <c:pt idx="2177">
                  <c:v>42695</c:v>
                </c:pt>
                <c:pt idx="2178">
                  <c:v>42692</c:v>
                </c:pt>
                <c:pt idx="2179">
                  <c:v>42691</c:v>
                </c:pt>
                <c:pt idx="2180">
                  <c:v>42690</c:v>
                </c:pt>
                <c:pt idx="2181">
                  <c:v>42689</c:v>
                </c:pt>
                <c:pt idx="2182">
                  <c:v>42688</c:v>
                </c:pt>
                <c:pt idx="2183">
                  <c:v>42685</c:v>
                </c:pt>
                <c:pt idx="2184">
                  <c:v>42684</c:v>
                </c:pt>
                <c:pt idx="2185">
                  <c:v>42683</c:v>
                </c:pt>
                <c:pt idx="2186">
                  <c:v>42682</c:v>
                </c:pt>
                <c:pt idx="2187">
                  <c:v>42681</c:v>
                </c:pt>
                <c:pt idx="2188">
                  <c:v>42678</c:v>
                </c:pt>
                <c:pt idx="2189">
                  <c:v>42677</c:v>
                </c:pt>
                <c:pt idx="2190">
                  <c:v>42676</c:v>
                </c:pt>
                <c:pt idx="2191">
                  <c:v>42675</c:v>
                </c:pt>
                <c:pt idx="2192">
                  <c:v>42674</c:v>
                </c:pt>
                <c:pt idx="2193">
                  <c:v>42671</c:v>
                </c:pt>
                <c:pt idx="2194">
                  <c:v>42670</c:v>
                </c:pt>
                <c:pt idx="2195">
                  <c:v>42669</c:v>
                </c:pt>
                <c:pt idx="2196">
                  <c:v>42668</c:v>
                </c:pt>
                <c:pt idx="2197">
                  <c:v>42667</c:v>
                </c:pt>
                <c:pt idx="2198">
                  <c:v>42664</c:v>
                </c:pt>
                <c:pt idx="2199">
                  <c:v>42663</c:v>
                </c:pt>
                <c:pt idx="2200">
                  <c:v>42662</c:v>
                </c:pt>
                <c:pt idx="2201">
                  <c:v>42661</c:v>
                </c:pt>
                <c:pt idx="2202">
                  <c:v>42660</c:v>
                </c:pt>
                <c:pt idx="2203">
                  <c:v>42657</c:v>
                </c:pt>
                <c:pt idx="2204">
                  <c:v>42656</c:v>
                </c:pt>
                <c:pt idx="2205">
                  <c:v>42655</c:v>
                </c:pt>
                <c:pt idx="2206">
                  <c:v>42654</c:v>
                </c:pt>
                <c:pt idx="2207">
                  <c:v>42653</c:v>
                </c:pt>
                <c:pt idx="2208">
                  <c:v>42650</c:v>
                </c:pt>
                <c:pt idx="2209">
                  <c:v>42649</c:v>
                </c:pt>
                <c:pt idx="2210">
                  <c:v>42648</c:v>
                </c:pt>
                <c:pt idx="2211">
                  <c:v>42647</c:v>
                </c:pt>
                <c:pt idx="2212">
                  <c:v>42646</c:v>
                </c:pt>
                <c:pt idx="2213">
                  <c:v>42643</c:v>
                </c:pt>
                <c:pt idx="2214">
                  <c:v>42642</c:v>
                </c:pt>
                <c:pt idx="2215">
                  <c:v>42641</c:v>
                </c:pt>
                <c:pt idx="2216">
                  <c:v>42640</c:v>
                </c:pt>
                <c:pt idx="2217">
                  <c:v>42639</c:v>
                </c:pt>
                <c:pt idx="2218">
                  <c:v>42636</c:v>
                </c:pt>
                <c:pt idx="2219">
                  <c:v>42635</c:v>
                </c:pt>
                <c:pt idx="2220">
                  <c:v>42634</c:v>
                </c:pt>
                <c:pt idx="2221">
                  <c:v>42633</c:v>
                </c:pt>
                <c:pt idx="2222">
                  <c:v>42632</c:v>
                </c:pt>
                <c:pt idx="2223">
                  <c:v>42629</c:v>
                </c:pt>
                <c:pt idx="2224">
                  <c:v>42628</c:v>
                </c:pt>
                <c:pt idx="2225">
                  <c:v>42627</c:v>
                </c:pt>
                <c:pt idx="2226">
                  <c:v>42626</c:v>
                </c:pt>
                <c:pt idx="2227">
                  <c:v>42625</c:v>
                </c:pt>
                <c:pt idx="2228">
                  <c:v>42622</c:v>
                </c:pt>
                <c:pt idx="2229">
                  <c:v>42621</c:v>
                </c:pt>
                <c:pt idx="2230">
                  <c:v>42620</c:v>
                </c:pt>
                <c:pt idx="2231">
                  <c:v>42619</c:v>
                </c:pt>
                <c:pt idx="2232">
                  <c:v>42618</c:v>
                </c:pt>
                <c:pt idx="2233">
                  <c:v>42615</c:v>
                </c:pt>
                <c:pt idx="2234">
                  <c:v>42614</c:v>
                </c:pt>
                <c:pt idx="2235">
                  <c:v>42613</c:v>
                </c:pt>
                <c:pt idx="2236">
                  <c:v>42612</c:v>
                </c:pt>
                <c:pt idx="2237">
                  <c:v>42611</c:v>
                </c:pt>
                <c:pt idx="2238">
                  <c:v>42608</c:v>
                </c:pt>
                <c:pt idx="2239">
                  <c:v>42607</c:v>
                </c:pt>
                <c:pt idx="2240">
                  <c:v>42606</c:v>
                </c:pt>
                <c:pt idx="2241">
                  <c:v>42605</c:v>
                </c:pt>
                <c:pt idx="2242">
                  <c:v>42604</c:v>
                </c:pt>
                <c:pt idx="2243">
                  <c:v>42601</c:v>
                </c:pt>
                <c:pt idx="2244">
                  <c:v>42600</c:v>
                </c:pt>
                <c:pt idx="2245">
                  <c:v>42599</c:v>
                </c:pt>
                <c:pt idx="2246">
                  <c:v>42598</c:v>
                </c:pt>
                <c:pt idx="2247">
                  <c:v>42597</c:v>
                </c:pt>
                <c:pt idx="2248">
                  <c:v>42594</c:v>
                </c:pt>
                <c:pt idx="2249">
                  <c:v>42593</c:v>
                </c:pt>
                <c:pt idx="2250">
                  <c:v>42592</c:v>
                </c:pt>
                <c:pt idx="2251">
                  <c:v>42591</c:v>
                </c:pt>
                <c:pt idx="2252">
                  <c:v>42590</c:v>
                </c:pt>
                <c:pt idx="2253">
                  <c:v>42587</c:v>
                </c:pt>
                <c:pt idx="2254">
                  <c:v>42586</c:v>
                </c:pt>
                <c:pt idx="2255">
                  <c:v>42585</c:v>
                </c:pt>
                <c:pt idx="2256">
                  <c:v>42584</c:v>
                </c:pt>
                <c:pt idx="2257">
                  <c:v>42583</c:v>
                </c:pt>
                <c:pt idx="2258">
                  <c:v>42580</c:v>
                </c:pt>
                <c:pt idx="2259">
                  <c:v>42579</c:v>
                </c:pt>
                <c:pt idx="2260">
                  <c:v>42578</c:v>
                </c:pt>
                <c:pt idx="2261">
                  <c:v>42577</c:v>
                </c:pt>
                <c:pt idx="2262">
                  <c:v>42576</c:v>
                </c:pt>
                <c:pt idx="2263">
                  <c:v>42573</c:v>
                </c:pt>
                <c:pt idx="2264">
                  <c:v>42572</c:v>
                </c:pt>
                <c:pt idx="2265">
                  <c:v>42571</c:v>
                </c:pt>
                <c:pt idx="2266">
                  <c:v>42570</c:v>
                </c:pt>
                <c:pt idx="2267">
                  <c:v>42569</c:v>
                </c:pt>
                <c:pt idx="2268">
                  <c:v>42566</c:v>
                </c:pt>
                <c:pt idx="2269">
                  <c:v>42565</c:v>
                </c:pt>
                <c:pt idx="2270">
                  <c:v>42564</c:v>
                </c:pt>
                <c:pt idx="2271">
                  <c:v>42563</c:v>
                </c:pt>
                <c:pt idx="2272">
                  <c:v>42562</c:v>
                </c:pt>
                <c:pt idx="2273">
                  <c:v>42559</c:v>
                </c:pt>
                <c:pt idx="2274">
                  <c:v>42558</c:v>
                </c:pt>
                <c:pt idx="2275">
                  <c:v>42557</c:v>
                </c:pt>
                <c:pt idx="2276">
                  <c:v>42556</c:v>
                </c:pt>
                <c:pt idx="2277">
                  <c:v>42555</c:v>
                </c:pt>
                <c:pt idx="2278">
                  <c:v>42552</c:v>
                </c:pt>
                <c:pt idx="2279">
                  <c:v>42551</c:v>
                </c:pt>
                <c:pt idx="2280">
                  <c:v>42550</c:v>
                </c:pt>
                <c:pt idx="2281">
                  <c:v>42549</c:v>
                </c:pt>
                <c:pt idx="2282">
                  <c:v>42548</c:v>
                </c:pt>
                <c:pt idx="2283">
                  <c:v>42545</c:v>
                </c:pt>
                <c:pt idx="2284">
                  <c:v>42544</c:v>
                </c:pt>
                <c:pt idx="2285">
                  <c:v>42543</c:v>
                </c:pt>
                <c:pt idx="2286">
                  <c:v>42542</c:v>
                </c:pt>
                <c:pt idx="2287">
                  <c:v>42541</c:v>
                </c:pt>
                <c:pt idx="2288">
                  <c:v>42538</c:v>
                </c:pt>
                <c:pt idx="2289">
                  <c:v>42537</c:v>
                </c:pt>
                <c:pt idx="2290">
                  <c:v>42536</c:v>
                </c:pt>
                <c:pt idx="2291">
                  <c:v>42535</c:v>
                </c:pt>
                <c:pt idx="2292">
                  <c:v>42534</c:v>
                </c:pt>
                <c:pt idx="2293">
                  <c:v>42531</c:v>
                </c:pt>
                <c:pt idx="2294">
                  <c:v>42530</c:v>
                </c:pt>
                <c:pt idx="2295">
                  <c:v>42529</c:v>
                </c:pt>
                <c:pt idx="2296">
                  <c:v>42528</c:v>
                </c:pt>
                <c:pt idx="2297">
                  <c:v>42527</c:v>
                </c:pt>
                <c:pt idx="2298">
                  <c:v>42524</c:v>
                </c:pt>
                <c:pt idx="2299">
                  <c:v>42523</c:v>
                </c:pt>
                <c:pt idx="2300">
                  <c:v>42522</c:v>
                </c:pt>
                <c:pt idx="2301">
                  <c:v>42521</c:v>
                </c:pt>
                <c:pt idx="2302">
                  <c:v>42520</c:v>
                </c:pt>
                <c:pt idx="2303">
                  <c:v>42517</c:v>
                </c:pt>
                <c:pt idx="2304">
                  <c:v>42516</c:v>
                </c:pt>
                <c:pt idx="2305">
                  <c:v>42515</c:v>
                </c:pt>
                <c:pt idx="2306">
                  <c:v>42514</c:v>
                </c:pt>
                <c:pt idx="2307">
                  <c:v>42513</c:v>
                </c:pt>
                <c:pt idx="2308">
                  <c:v>42510</c:v>
                </c:pt>
                <c:pt idx="2309">
                  <c:v>42509</c:v>
                </c:pt>
                <c:pt idx="2310">
                  <c:v>42508</c:v>
                </c:pt>
                <c:pt idx="2311">
                  <c:v>42507</c:v>
                </c:pt>
                <c:pt idx="2312">
                  <c:v>42506</c:v>
                </c:pt>
                <c:pt idx="2313">
                  <c:v>42503</c:v>
                </c:pt>
                <c:pt idx="2314">
                  <c:v>42502</c:v>
                </c:pt>
                <c:pt idx="2315">
                  <c:v>42501</c:v>
                </c:pt>
                <c:pt idx="2316">
                  <c:v>42500</c:v>
                </c:pt>
                <c:pt idx="2317">
                  <c:v>42499</c:v>
                </c:pt>
                <c:pt idx="2318">
                  <c:v>42496</c:v>
                </c:pt>
                <c:pt idx="2319">
                  <c:v>42495</c:v>
                </c:pt>
                <c:pt idx="2320">
                  <c:v>42494</c:v>
                </c:pt>
                <c:pt idx="2321">
                  <c:v>42493</c:v>
                </c:pt>
                <c:pt idx="2322">
                  <c:v>42492</c:v>
                </c:pt>
                <c:pt idx="2323">
                  <c:v>42489</c:v>
                </c:pt>
                <c:pt idx="2324">
                  <c:v>42488</c:v>
                </c:pt>
                <c:pt idx="2325">
                  <c:v>42487</c:v>
                </c:pt>
                <c:pt idx="2326">
                  <c:v>42486</c:v>
                </c:pt>
                <c:pt idx="2327">
                  <c:v>42485</c:v>
                </c:pt>
                <c:pt idx="2328">
                  <c:v>42482</c:v>
                </c:pt>
                <c:pt idx="2329">
                  <c:v>42481</c:v>
                </c:pt>
                <c:pt idx="2330">
                  <c:v>42480</c:v>
                </c:pt>
                <c:pt idx="2331">
                  <c:v>42479</c:v>
                </c:pt>
                <c:pt idx="2332">
                  <c:v>42478</c:v>
                </c:pt>
                <c:pt idx="2333">
                  <c:v>42475</c:v>
                </c:pt>
                <c:pt idx="2334">
                  <c:v>42474</c:v>
                </c:pt>
                <c:pt idx="2335">
                  <c:v>42473</c:v>
                </c:pt>
                <c:pt idx="2336">
                  <c:v>42472</c:v>
                </c:pt>
                <c:pt idx="2337">
                  <c:v>42471</c:v>
                </c:pt>
                <c:pt idx="2338">
                  <c:v>42468</c:v>
                </c:pt>
                <c:pt idx="2339">
                  <c:v>42467</c:v>
                </c:pt>
                <c:pt idx="2340">
                  <c:v>42466</c:v>
                </c:pt>
                <c:pt idx="2341">
                  <c:v>42465</c:v>
                </c:pt>
                <c:pt idx="2342">
                  <c:v>42464</c:v>
                </c:pt>
                <c:pt idx="2343">
                  <c:v>42461</c:v>
                </c:pt>
                <c:pt idx="2344">
                  <c:v>42460</c:v>
                </c:pt>
                <c:pt idx="2345">
                  <c:v>42459</c:v>
                </c:pt>
                <c:pt idx="2346">
                  <c:v>42458</c:v>
                </c:pt>
                <c:pt idx="2347">
                  <c:v>42457</c:v>
                </c:pt>
                <c:pt idx="2348">
                  <c:v>42454</c:v>
                </c:pt>
                <c:pt idx="2349">
                  <c:v>42453</c:v>
                </c:pt>
                <c:pt idx="2350">
                  <c:v>42452</c:v>
                </c:pt>
                <c:pt idx="2351">
                  <c:v>42451</c:v>
                </c:pt>
                <c:pt idx="2352">
                  <c:v>42450</c:v>
                </c:pt>
                <c:pt idx="2353">
                  <c:v>42447</c:v>
                </c:pt>
                <c:pt idx="2354">
                  <c:v>42446</c:v>
                </c:pt>
                <c:pt idx="2355">
                  <c:v>42445</c:v>
                </c:pt>
                <c:pt idx="2356">
                  <c:v>42444</c:v>
                </c:pt>
                <c:pt idx="2357">
                  <c:v>42443</c:v>
                </c:pt>
                <c:pt idx="2358">
                  <c:v>42440</c:v>
                </c:pt>
                <c:pt idx="2359">
                  <c:v>42439</c:v>
                </c:pt>
                <c:pt idx="2360">
                  <c:v>42438</c:v>
                </c:pt>
                <c:pt idx="2361">
                  <c:v>42437</c:v>
                </c:pt>
                <c:pt idx="2362">
                  <c:v>42436</c:v>
                </c:pt>
                <c:pt idx="2363">
                  <c:v>42433</c:v>
                </c:pt>
                <c:pt idx="2364">
                  <c:v>42432</c:v>
                </c:pt>
                <c:pt idx="2365">
                  <c:v>42431</c:v>
                </c:pt>
                <c:pt idx="2366">
                  <c:v>42430</c:v>
                </c:pt>
                <c:pt idx="2367">
                  <c:v>42429</c:v>
                </c:pt>
                <c:pt idx="2368">
                  <c:v>42426</c:v>
                </c:pt>
                <c:pt idx="2369">
                  <c:v>42425</c:v>
                </c:pt>
                <c:pt idx="2370">
                  <c:v>42424</c:v>
                </c:pt>
                <c:pt idx="2371">
                  <c:v>42423</c:v>
                </c:pt>
                <c:pt idx="2372">
                  <c:v>42422</c:v>
                </c:pt>
                <c:pt idx="2373">
                  <c:v>42419</c:v>
                </c:pt>
                <c:pt idx="2374">
                  <c:v>42418</c:v>
                </c:pt>
                <c:pt idx="2375">
                  <c:v>42417</c:v>
                </c:pt>
                <c:pt idx="2376">
                  <c:v>42416</c:v>
                </c:pt>
                <c:pt idx="2377">
                  <c:v>42415</c:v>
                </c:pt>
                <c:pt idx="2378">
                  <c:v>42412</c:v>
                </c:pt>
                <c:pt idx="2379">
                  <c:v>42411</c:v>
                </c:pt>
                <c:pt idx="2380">
                  <c:v>42410</c:v>
                </c:pt>
                <c:pt idx="2381">
                  <c:v>42409</c:v>
                </c:pt>
                <c:pt idx="2382">
                  <c:v>42408</c:v>
                </c:pt>
                <c:pt idx="2383">
                  <c:v>42405</c:v>
                </c:pt>
                <c:pt idx="2384">
                  <c:v>42404</c:v>
                </c:pt>
                <c:pt idx="2385">
                  <c:v>42403</c:v>
                </c:pt>
                <c:pt idx="2386">
                  <c:v>42402</c:v>
                </c:pt>
                <c:pt idx="2387">
                  <c:v>42401</c:v>
                </c:pt>
                <c:pt idx="2388">
                  <c:v>42398</c:v>
                </c:pt>
                <c:pt idx="2389">
                  <c:v>42397</c:v>
                </c:pt>
                <c:pt idx="2390">
                  <c:v>42396</c:v>
                </c:pt>
                <c:pt idx="2391">
                  <c:v>42395</c:v>
                </c:pt>
                <c:pt idx="2392">
                  <c:v>42394</c:v>
                </c:pt>
                <c:pt idx="2393">
                  <c:v>42391</c:v>
                </c:pt>
                <c:pt idx="2394">
                  <c:v>42390</c:v>
                </c:pt>
                <c:pt idx="2395">
                  <c:v>42389</c:v>
                </c:pt>
                <c:pt idx="2396">
                  <c:v>42388</c:v>
                </c:pt>
                <c:pt idx="2397">
                  <c:v>42387</c:v>
                </c:pt>
                <c:pt idx="2398">
                  <c:v>42384</c:v>
                </c:pt>
                <c:pt idx="2399">
                  <c:v>42383</c:v>
                </c:pt>
                <c:pt idx="2400">
                  <c:v>42382</c:v>
                </c:pt>
                <c:pt idx="2401">
                  <c:v>42381</c:v>
                </c:pt>
                <c:pt idx="2402">
                  <c:v>42380</c:v>
                </c:pt>
                <c:pt idx="2403">
                  <c:v>42377</c:v>
                </c:pt>
                <c:pt idx="2404">
                  <c:v>42376</c:v>
                </c:pt>
                <c:pt idx="2405">
                  <c:v>42375</c:v>
                </c:pt>
                <c:pt idx="2406">
                  <c:v>42374</c:v>
                </c:pt>
                <c:pt idx="2407">
                  <c:v>42373</c:v>
                </c:pt>
                <c:pt idx="2408">
                  <c:v>42369</c:v>
                </c:pt>
                <c:pt idx="2409">
                  <c:v>42368</c:v>
                </c:pt>
                <c:pt idx="2410">
                  <c:v>42367</c:v>
                </c:pt>
                <c:pt idx="2411">
                  <c:v>42366</c:v>
                </c:pt>
                <c:pt idx="2412">
                  <c:v>42363</c:v>
                </c:pt>
                <c:pt idx="2413">
                  <c:v>42362</c:v>
                </c:pt>
                <c:pt idx="2414">
                  <c:v>42361</c:v>
                </c:pt>
                <c:pt idx="2415">
                  <c:v>42360</c:v>
                </c:pt>
                <c:pt idx="2416">
                  <c:v>42359</c:v>
                </c:pt>
                <c:pt idx="2417">
                  <c:v>42356</c:v>
                </c:pt>
                <c:pt idx="2418">
                  <c:v>42355</c:v>
                </c:pt>
                <c:pt idx="2419">
                  <c:v>42354</c:v>
                </c:pt>
                <c:pt idx="2420">
                  <c:v>42353</c:v>
                </c:pt>
                <c:pt idx="2421">
                  <c:v>42352</c:v>
                </c:pt>
                <c:pt idx="2422">
                  <c:v>42349</c:v>
                </c:pt>
                <c:pt idx="2423">
                  <c:v>42348</c:v>
                </c:pt>
                <c:pt idx="2424">
                  <c:v>42347</c:v>
                </c:pt>
                <c:pt idx="2425">
                  <c:v>42346</c:v>
                </c:pt>
                <c:pt idx="2426">
                  <c:v>42345</c:v>
                </c:pt>
                <c:pt idx="2427">
                  <c:v>42342</c:v>
                </c:pt>
                <c:pt idx="2428">
                  <c:v>42341</c:v>
                </c:pt>
                <c:pt idx="2429">
                  <c:v>42340</c:v>
                </c:pt>
                <c:pt idx="2430">
                  <c:v>42339</c:v>
                </c:pt>
                <c:pt idx="2431">
                  <c:v>42338</c:v>
                </c:pt>
                <c:pt idx="2432">
                  <c:v>42335</c:v>
                </c:pt>
                <c:pt idx="2433">
                  <c:v>42334</c:v>
                </c:pt>
                <c:pt idx="2434">
                  <c:v>42333</c:v>
                </c:pt>
                <c:pt idx="2435">
                  <c:v>42332</c:v>
                </c:pt>
                <c:pt idx="2436">
                  <c:v>42331</c:v>
                </c:pt>
                <c:pt idx="2437">
                  <c:v>42328</c:v>
                </c:pt>
                <c:pt idx="2438">
                  <c:v>42327</c:v>
                </c:pt>
                <c:pt idx="2439">
                  <c:v>42326</c:v>
                </c:pt>
                <c:pt idx="2440">
                  <c:v>42325</c:v>
                </c:pt>
                <c:pt idx="2441">
                  <c:v>42324</c:v>
                </c:pt>
                <c:pt idx="2442">
                  <c:v>42321</c:v>
                </c:pt>
                <c:pt idx="2443">
                  <c:v>42320</c:v>
                </c:pt>
                <c:pt idx="2444">
                  <c:v>42319</c:v>
                </c:pt>
                <c:pt idx="2445">
                  <c:v>42318</c:v>
                </c:pt>
                <c:pt idx="2446">
                  <c:v>42317</c:v>
                </c:pt>
                <c:pt idx="2447">
                  <c:v>42314</c:v>
                </c:pt>
                <c:pt idx="2448">
                  <c:v>42313</c:v>
                </c:pt>
                <c:pt idx="2449">
                  <c:v>42312</c:v>
                </c:pt>
                <c:pt idx="2450">
                  <c:v>42311</c:v>
                </c:pt>
                <c:pt idx="2451">
                  <c:v>42310</c:v>
                </c:pt>
                <c:pt idx="2452">
                  <c:v>42307</c:v>
                </c:pt>
                <c:pt idx="2453">
                  <c:v>42306</c:v>
                </c:pt>
                <c:pt idx="2454">
                  <c:v>42305</c:v>
                </c:pt>
                <c:pt idx="2455">
                  <c:v>42304</c:v>
                </c:pt>
                <c:pt idx="2456">
                  <c:v>42303</c:v>
                </c:pt>
                <c:pt idx="2457">
                  <c:v>42300</c:v>
                </c:pt>
                <c:pt idx="2458">
                  <c:v>42299</c:v>
                </c:pt>
                <c:pt idx="2459">
                  <c:v>42298</c:v>
                </c:pt>
                <c:pt idx="2460">
                  <c:v>42297</c:v>
                </c:pt>
                <c:pt idx="2461">
                  <c:v>42296</c:v>
                </c:pt>
                <c:pt idx="2462">
                  <c:v>42293</c:v>
                </c:pt>
                <c:pt idx="2463">
                  <c:v>42292</c:v>
                </c:pt>
                <c:pt idx="2464">
                  <c:v>42291</c:v>
                </c:pt>
                <c:pt idx="2465">
                  <c:v>42290</c:v>
                </c:pt>
                <c:pt idx="2466">
                  <c:v>42289</c:v>
                </c:pt>
                <c:pt idx="2467">
                  <c:v>42286</c:v>
                </c:pt>
                <c:pt idx="2468">
                  <c:v>42285</c:v>
                </c:pt>
                <c:pt idx="2469">
                  <c:v>42284</c:v>
                </c:pt>
                <c:pt idx="2470">
                  <c:v>42283</c:v>
                </c:pt>
                <c:pt idx="2471">
                  <c:v>42282</c:v>
                </c:pt>
                <c:pt idx="2472">
                  <c:v>42279</c:v>
                </c:pt>
                <c:pt idx="2473">
                  <c:v>42278</c:v>
                </c:pt>
                <c:pt idx="2474">
                  <c:v>42277</c:v>
                </c:pt>
                <c:pt idx="2475">
                  <c:v>42276</c:v>
                </c:pt>
                <c:pt idx="2476">
                  <c:v>42275</c:v>
                </c:pt>
                <c:pt idx="2477">
                  <c:v>42272</c:v>
                </c:pt>
                <c:pt idx="2478">
                  <c:v>42271</c:v>
                </c:pt>
                <c:pt idx="2479">
                  <c:v>42270</c:v>
                </c:pt>
                <c:pt idx="2480">
                  <c:v>42269</c:v>
                </c:pt>
                <c:pt idx="2481">
                  <c:v>42268</c:v>
                </c:pt>
                <c:pt idx="2482">
                  <c:v>42265</c:v>
                </c:pt>
                <c:pt idx="2483">
                  <c:v>42264</c:v>
                </c:pt>
                <c:pt idx="2484">
                  <c:v>42263</c:v>
                </c:pt>
                <c:pt idx="2485">
                  <c:v>42262</c:v>
                </c:pt>
                <c:pt idx="2486">
                  <c:v>42261</c:v>
                </c:pt>
                <c:pt idx="2487">
                  <c:v>42258</c:v>
                </c:pt>
                <c:pt idx="2488">
                  <c:v>42257</c:v>
                </c:pt>
                <c:pt idx="2489">
                  <c:v>42256</c:v>
                </c:pt>
                <c:pt idx="2490">
                  <c:v>42255</c:v>
                </c:pt>
                <c:pt idx="2491">
                  <c:v>42254</c:v>
                </c:pt>
                <c:pt idx="2492">
                  <c:v>42251</c:v>
                </c:pt>
                <c:pt idx="2493">
                  <c:v>42250</c:v>
                </c:pt>
                <c:pt idx="2494">
                  <c:v>42249</c:v>
                </c:pt>
                <c:pt idx="2495">
                  <c:v>42248</c:v>
                </c:pt>
                <c:pt idx="2496">
                  <c:v>42247</c:v>
                </c:pt>
                <c:pt idx="2497">
                  <c:v>42244</c:v>
                </c:pt>
                <c:pt idx="2498">
                  <c:v>42243</c:v>
                </c:pt>
                <c:pt idx="2499">
                  <c:v>42242</c:v>
                </c:pt>
                <c:pt idx="2500">
                  <c:v>42241</c:v>
                </c:pt>
                <c:pt idx="2501">
                  <c:v>42240</c:v>
                </c:pt>
                <c:pt idx="2502">
                  <c:v>42237</c:v>
                </c:pt>
                <c:pt idx="2503">
                  <c:v>42236</c:v>
                </c:pt>
                <c:pt idx="2504">
                  <c:v>42235</c:v>
                </c:pt>
                <c:pt idx="2505">
                  <c:v>42234</c:v>
                </c:pt>
                <c:pt idx="2506">
                  <c:v>42233</c:v>
                </c:pt>
                <c:pt idx="2507">
                  <c:v>42230</c:v>
                </c:pt>
                <c:pt idx="2508">
                  <c:v>42229</c:v>
                </c:pt>
                <c:pt idx="2509">
                  <c:v>42228</c:v>
                </c:pt>
                <c:pt idx="2510">
                  <c:v>42227</c:v>
                </c:pt>
                <c:pt idx="2511">
                  <c:v>42226</c:v>
                </c:pt>
                <c:pt idx="2512">
                  <c:v>42223</c:v>
                </c:pt>
                <c:pt idx="2513">
                  <c:v>42222</c:v>
                </c:pt>
                <c:pt idx="2514">
                  <c:v>42221</c:v>
                </c:pt>
                <c:pt idx="2515">
                  <c:v>42220</c:v>
                </c:pt>
                <c:pt idx="2516">
                  <c:v>42219</c:v>
                </c:pt>
                <c:pt idx="2517">
                  <c:v>42216</c:v>
                </c:pt>
                <c:pt idx="2518">
                  <c:v>42215</c:v>
                </c:pt>
                <c:pt idx="2519">
                  <c:v>42214</c:v>
                </c:pt>
                <c:pt idx="2520">
                  <c:v>42213</c:v>
                </c:pt>
                <c:pt idx="2521">
                  <c:v>42212</c:v>
                </c:pt>
                <c:pt idx="2522">
                  <c:v>42209</c:v>
                </c:pt>
                <c:pt idx="2523">
                  <c:v>42208</c:v>
                </c:pt>
                <c:pt idx="2524">
                  <c:v>42207</c:v>
                </c:pt>
                <c:pt idx="2525">
                  <c:v>42206</c:v>
                </c:pt>
                <c:pt idx="2526">
                  <c:v>42205</c:v>
                </c:pt>
                <c:pt idx="2527">
                  <c:v>42202</c:v>
                </c:pt>
                <c:pt idx="2528">
                  <c:v>42201</c:v>
                </c:pt>
                <c:pt idx="2529">
                  <c:v>42200</c:v>
                </c:pt>
                <c:pt idx="2530">
                  <c:v>42199</c:v>
                </c:pt>
                <c:pt idx="2531">
                  <c:v>42198</c:v>
                </c:pt>
                <c:pt idx="2532">
                  <c:v>42195</c:v>
                </c:pt>
                <c:pt idx="2533">
                  <c:v>42194</c:v>
                </c:pt>
                <c:pt idx="2534">
                  <c:v>42193</c:v>
                </c:pt>
                <c:pt idx="2535">
                  <c:v>42192</c:v>
                </c:pt>
                <c:pt idx="2536">
                  <c:v>42191</c:v>
                </c:pt>
                <c:pt idx="2537">
                  <c:v>42188</c:v>
                </c:pt>
                <c:pt idx="2538">
                  <c:v>42187</c:v>
                </c:pt>
                <c:pt idx="2539">
                  <c:v>42186</c:v>
                </c:pt>
                <c:pt idx="2540">
                  <c:v>42185</c:v>
                </c:pt>
                <c:pt idx="2541">
                  <c:v>42184</c:v>
                </c:pt>
                <c:pt idx="2542">
                  <c:v>42181</c:v>
                </c:pt>
                <c:pt idx="2543">
                  <c:v>42180</c:v>
                </c:pt>
                <c:pt idx="2544">
                  <c:v>42179</c:v>
                </c:pt>
                <c:pt idx="2545">
                  <c:v>42178</c:v>
                </c:pt>
                <c:pt idx="2546">
                  <c:v>42177</c:v>
                </c:pt>
                <c:pt idx="2547">
                  <c:v>42174</c:v>
                </c:pt>
                <c:pt idx="2548">
                  <c:v>42173</c:v>
                </c:pt>
                <c:pt idx="2549">
                  <c:v>42172</c:v>
                </c:pt>
                <c:pt idx="2550">
                  <c:v>42171</c:v>
                </c:pt>
                <c:pt idx="2551">
                  <c:v>42170</c:v>
                </c:pt>
                <c:pt idx="2552">
                  <c:v>42167</c:v>
                </c:pt>
                <c:pt idx="2553">
                  <c:v>42166</c:v>
                </c:pt>
                <c:pt idx="2554">
                  <c:v>42165</c:v>
                </c:pt>
                <c:pt idx="2555">
                  <c:v>42164</c:v>
                </c:pt>
                <c:pt idx="2556">
                  <c:v>42163</c:v>
                </c:pt>
                <c:pt idx="2557">
                  <c:v>42160</c:v>
                </c:pt>
                <c:pt idx="2558">
                  <c:v>42159</c:v>
                </c:pt>
                <c:pt idx="2559">
                  <c:v>42158</c:v>
                </c:pt>
                <c:pt idx="2560">
                  <c:v>42157</c:v>
                </c:pt>
                <c:pt idx="2561">
                  <c:v>42156</c:v>
                </c:pt>
                <c:pt idx="2562">
                  <c:v>42153</c:v>
                </c:pt>
                <c:pt idx="2563">
                  <c:v>42152</c:v>
                </c:pt>
                <c:pt idx="2564">
                  <c:v>42151</c:v>
                </c:pt>
                <c:pt idx="2565">
                  <c:v>42150</c:v>
                </c:pt>
                <c:pt idx="2566">
                  <c:v>42149</c:v>
                </c:pt>
                <c:pt idx="2567">
                  <c:v>42146</c:v>
                </c:pt>
                <c:pt idx="2568">
                  <c:v>42145</c:v>
                </c:pt>
                <c:pt idx="2569">
                  <c:v>42144</c:v>
                </c:pt>
                <c:pt idx="2570">
                  <c:v>42143</c:v>
                </c:pt>
                <c:pt idx="2571">
                  <c:v>42142</c:v>
                </c:pt>
                <c:pt idx="2572">
                  <c:v>42139</c:v>
                </c:pt>
                <c:pt idx="2573">
                  <c:v>42138</c:v>
                </c:pt>
                <c:pt idx="2574">
                  <c:v>42137</c:v>
                </c:pt>
                <c:pt idx="2575">
                  <c:v>42136</c:v>
                </c:pt>
                <c:pt idx="2576">
                  <c:v>42135</c:v>
                </c:pt>
                <c:pt idx="2577">
                  <c:v>42132</c:v>
                </c:pt>
                <c:pt idx="2578">
                  <c:v>42131</c:v>
                </c:pt>
                <c:pt idx="2579">
                  <c:v>42130</c:v>
                </c:pt>
                <c:pt idx="2580">
                  <c:v>42129</c:v>
                </c:pt>
                <c:pt idx="2581">
                  <c:v>42128</c:v>
                </c:pt>
                <c:pt idx="2582">
                  <c:v>42125</c:v>
                </c:pt>
                <c:pt idx="2583">
                  <c:v>42124</c:v>
                </c:pt>
                <c:pt idx="2584">
                  <c:v>42123</c:v>
                </c:pt>
                <c:pt idx="2585">
                  <c:v>42122</c:v>
                </c:pt>
                <c:pt idx="2586">
                  <c:v>42121</c:v>
                </c:pt>
                <c:pt idx="2587">
                  <c:v>42118</c:v>
                </c:pt>
                <c:pt idx="2588">
                  <c:v>42117</c:v>
                </c:pt>
                <c:pt idx="2589">
                  <c:v>42116</c:v>
                </c:pt>
                <c:pt idx="2590">
                  <c:v>42115</c:v>
                </c:pt>
                <c:pt idx="2591">
                  <c:v>42114</c:v>
                </c:pt>
                <c:pt idx="2592">
                  <c:v>42111</c:v>
                </c:pt>
                <c:pt idx="2593">
                  <c:v>42110</c:v>
                </c:pt>
                <c:pt idx="2594">
                  <c:v>42109</c:v>
                </c:pt>
                <c:pt idx="2595">
                  <c:v>42108</c:v>
                </c:pt>
                <c:pt idx="2596">
                  <c:v>42107</c:v>
                </c:pt>
                <c:pt idx="2597">
                  <c:v>42104</c:v>
                </c:pt>
                <c:pt idx="2598">
                  <c:v>42103</c:v>
                </c:pt>
                <c:pt idx="2599">
                  <c:v>42102</c:v>
                </c:pt>
                <c:pt idx="2600">
                  <c:v>42101</c:v>
                </c:pt>
                <c:pt idx="2601">
                  <c:v>42100</c:v>
                </c:pt>
                <c:pt idx="2602">
                  <c:v>42097</c:v>
                </c:pt>
                <c:pt idx="2603">
                  <c:v>42096</c:v>
                </c:pt>
                <c:pt idx="2604">
                  <c:v>42095</c:v>
                </c:pt>
                <c:pt idx="2605">
                  <c:v>42094</c:v>
                </c:pt>
                <c:pt idx="2606">
                  <c:v>42093</c:v>
                </c:pt>
                <c:pt idx="2607">
                  <c:v>42090</c:v>
                </c:pt>
                <c:pt idx="2608">
                  <c:v>42089</c:v>
                </c:pt>
                <c:pt idx="2609">
                  <c:v>42088</c:v>
                </c:pt>
                <c:pt idx="2610">
                  <c:v>42087</c:v>
                </c:pt>
                <c:pt idx="2611">
                  <c:v>42086</c:v>
                </c:pt>
                <c:pt idx="2612">
                  <c:v>42083</c:v>
                </c:pt>
                <c:pt idx="2613">
                  <c:v>42082</c:v>
                </c:pt>
                <c:pt idx="2614">
                  <c:v>42081</c:v>
                </c:pt>
                <c:pt idx="2615">
                  <c:v>42080</c:v>
                </c:pt>
                <c:pt idx="2616">
                  <c:v>42079</c:v>
                </c:pt>
                <c:pt idx="2617">
                  <c:v>42076</c:v>
                </c:pt>
                <c:pt idx="2618">
                  <c:v>42075</c:v>
                </c:pt>
                <c:pt idx="2619">
                  <c:v>42074</c:v>
                </c:pt>
                <c:pt idx="2620">
                  <c:v>42073</c:v>
                </c:pt>
                <c:pt idx="2621">
                  <c:v>42072</c:v>
                </c:pt>
                <c:pt idx="2622">
                  <c:v>42069</c:v>
                </c:pt>
                <c:pt idx="2623">
                  <c:v>42068</c:v>
                </c:pt>
                <c:pt idx="2624">
                  <c:v>42067</c:v>
                </c:pt>
                <c:pt idx="2625">
                  <c:v>42066</c:v>
                </c:pt>
                <c:pt idx="2626">
                  <c:v>42065</c:v>
                </c:pt>
                <c:pt idx="2627">
                  <c:v>42062</c:v>
                </c:pt>
                <c:pt idx="2628">
                  <c:v>42061</c:v>
                </c:pt>
                <c:pt idx="2629">
                  <c:v>42060</c:v>
                </c:pt>
                <c:pt idx="2630">
                  <c:v>42059</c:v>
                </c:pt>
                <c:pt idx="2631">
                  <c:v>42058</c:v>
                </c:pt>
                <c:pt idx="2632">
                  <c:v>42055</c:v>
                </c:pt>
                <c:pt idx="2633">
                  <c:v>42054</c:v>
                </c:pt>
                <c:pt idx="2634">
                  <c:v>42053</c:v>
                </c:pt>
                <c:pt idx="2635">
                  <c:v>42052</c:v>
                </c:pt>
                <c:pt idx="2636">
                  <c:v>42051</c:v>
                </c:pt>
                <c:pt idx="2637">
                  <c:v>42048</c:v>
                </c:pt>
                <c:pt idx="2638">
                  <c:v>42047</c:v>
                </c:pt>
                <c:pt idx="2639">
                  <c:v>42046</c:v>
                </c:pt>
                <c:pt idx="2640">
                  <c:v>42045</c:v>
                </c:pt>
                <c:pt idx="2641">
                  <c:v>42044</c:v>
                </c:pt>
                <c:pt idx="2642">
                  <c:v>42041</c:v>
                </c:pt>
                <c:pt idx="2643">
                  <c:v>42040</c:v>
                </c:pt>
                <c:pt idx="2644">
                  <c:v>42039</c:v>
                </c:pt>
                <c:pt idx="2645">
                  <c:v>42038</c:v>
                </c:pt>
                <c:pt idx="2646">
                  <c:v>42037</c:v>
                </c:pt>
                <c:pt idx="2647">
                  <c:v>42034</c:v>
                </c:pt>
                <c:pt idx="2648">
                  <c:v>42033</c:v>
                </c:pt>
                <c:pt idx="2649">
                  <c:v>42032</c:v>
                </c:pt>
                <c:pt idx="2650">
                  <c:v>42031</c:v>
                </c:pt>
                <c:pt idx="2651">
                  <c:v>42030</c:v>
                </c:pt>
                <c:pt idx="2652">
                  <c:v>42027</c:v>
                </c:pt>
                <c:pt idx="2653">
                  <c:v>42026</c:v>
                </c:pt>
                <c:pt idx="2654">
                  <c:v>42025</c:v>
                </c:pt>
                <c:pt idx="2655">
                  <c:v>42024</c:v>
                </c:pt>
                <c:pt idx="2656">
                  <c:v>42023</c:v>
                </c:pt>
                <c:pt idx="2657">
                  <c:v>42020</c:v>
                </c:pt>
                <c:pt idx="2658">
                  <c:v>42019</c:v>
                </c:pt>
                <c:pt idx="2659">
                  <c:v>42018</c:v>
                </c:pt>
                <c:pt idx="2660">
                  <c:v>42017</c:v>
                </c:pt>
                <c:pt idx="2661">
                  <c:v>42016</c:v>
                </c:pt>
                <c:pt idx="2662">
                  <c:v>42013</c:v>
                </c:pt>
                <c:pt idx="2663">
                  <c:v>42012</c:v>
                </c:pt>
                <c:pt idx="2664">
                  <c:v>42011</c:v>
                </c:pt>
                <c:pt idx="2665">
                  <c:v>42010</c:v>
                </c:pt>
                <c:pt idx="2666">
                  <c:v>42009</c:v>
                </c:pt>
                <c:pt idx="2667">
                  <c:v>42006</c:v>
                </c:pt>
                <c:pt idx="2668">
                  <c:v>42005</c:v>
                </c:pt>
                <c:pt idx="2669">
                  <c:v>42004</c:v>
                </c:pt>
                <c:pt idx="2670">
                  <c:v>42003</c:v>
                </c:pt>
                <c:pt idx="2671">
                  <c:v>42002</c:v>
                </c:pt>
                <c:pt idx="2672">
                  <c:v>41999</c:v>
                </c:pt>
                <c:pt idx="2673">
                  <c:v>41998</c:v>
                </c:pt>
                <c:pt idx="2674">
                  <c:v>41997</c:v>
                </c:pt>
                <c:pt idx="2675">
                  <c:v>41996</c:v>
                </c:pt>
                <c:pt idx="2676">
                  <c:v>41995</c:v>
                </c:pt>
                <c:pt idx="2677">
                  <c:v>41992</c:v>
                </c:pt>
                <c:pt idx="2678">
                  <c:v>41991</c:v>
                </c:pt>
                <c:pt idx="2679">
                  <c:v>41990</c:v>
                </c:pt>
                <c:pt idx="2680">
                  <c:v>41989</c:v>
                </c:pt>
                <c:pt idx="2681">
                  <c:v>41988</c:v>
                </c:pt>
                <c:pt idx="2682">
                  <c:v>41985</c:v>
                </c:pt>
                <c:pt idx="2683">
                  <c:v>41984</c:v>
                </c:pt>
                <c:pt idx="2684">
                  <c:v>41983</c:v>
                </c:pt>
                <c:pt idx="2685">
                  <c:v>41982</c:v>
                </c:pt>
                <c:pt idx="2686">
                  <c:v>41981</c:v>
                </c:pt>
                <c:pt idx="2687">
                  <c:v>41978</c:v>
                </c:pt>
                <c:pt idx="2688">
                  <c:v>41977</c:v>
                </c:pt>
                <c:pt idx="2689">
                  <c:v>41976</c:v>
                </c:pt>
                <c:pt idx="2690">
                  <c:v>41975</c:v>
                </c:pt>
                <c:pt idx="2691">
                  <c:v>41974</c:v>
                </c:pt>
                <c:pt idx="2692">
                  <c:v>41971</c:v>
                </c:pt>
                <c:pt idx="2693">
                  <c:v>41970</c:v>
                </c:pt>
                <c:pt idx="2694">
                  <c:v>41969</c:v>
                </c:pt>
                <c:pt idx="2695">
                  <c:v>41968</c:v>
                </c:pt>
                <c:pt idx="2696">
                  <c:v>41967</c:v>
                </c:pt>
                <c:pt idx="2697">
                  <c:v>41964</c:v>
                </c:pt>
                <c:pt idx="2698">
                  <c:v>41963</c:v>
                </c:pt>
                <c:pt idx="2699">
                  <c:v>41962</c:v>
                </c:pt>
                <c:pt idx="2700">
                  <c:v>41961</c:v>
                </c:pt>
                <c:pt idx="2701">
                  <c:v>41960</c:v>
                </c:pt>
                <c:pt idx="2702">
                  <c:v>41957</c:v>
                </c:pt>
                <c:pt idx="2703">
                  <c:v>41956</c:v>
                </c:pt>
                <c:pt idx="2704">
                  <c:v>41955</c:v>
                </c:pt>
                <c:pt idx="2705">
                  <c:v>41954</c:v>
                </c:pt>
                <c:pt idx="2706">
                  <c:v>41953</c:v>
                </c:pt>
                <c:pt idx="2707">
                  <c:v>41950</c:v>
                </c:pt>
                <c:pt idx="2708">
                  <c:v>41949</c:v>
                </c:pt>
                <c:pt idx="2709">
                  <c:v>41948</c:v>
                </c:pt>
                <c:pt idx="2710">
                  <c:v>41947</c:v>
                </c:pt>
                <c:pt idx="2711">
                  <c:v>41946</c:v>
                </c:pt>
                <c:pt idx="2712">
                  <c:v>41943</c:v>
                </c:pt>
                <c:pt idx="2713">
                  <c:v>41942</c:v>
                </c:pt>
                <c:pt idx="2714">
                  <c:v>41941</c:v>
                </c:pt>
                <c:pt idx="2715">
                  <c:v>41940</c:v>
                </c:pt>
                <c:pt idx="2716">
                  <c:v>41939</c:v>
                </c:pt>
                <c:pt idx="2717">
                  <c:v>41936</c:v>
                </c:pt>
                <c:pt idx="2718">
                  <c:v>41935</c:v>
                </c:pt>
                <c:pt idx="2719">
                  <c:v>41934</c:v>
                </c:pt>
                <c:pt idx="2720">
                  <c:v>41933</c:v>
                </c:pt>
                <c:pt idx="2721">
                  <c:v>41932</c:v>
                </c:pt>
                <c:pt idx="2722">
                  <c:v>41929</c:v>
                </c:pt>
                <c:pt idx="2723">
                  <c:v>41928</c:v>
                </c:pt>
                <c:pt idx="2724">
                  <c:v>41927</c:v>
                </c:pt>
                <c:pt idx="2725">
                  <c:v>41926</c:v>
                </c:pt>
                <c:pt idx="2726">
                  <c:v>41925</c:v>
                </c:pt>
                <c:pt idx="2727">
                  <c:v>41922</c:v>
                </c:pt>
                <c:pt idx="2728">
                  <c:v>41921</c:v>
                </c:pt>
                <c:pt idx="2729">
                  <c:v>41920</c:v>
                </c:pt>
                <c:pt idx="2730">
                  <c:v>41919</c:v>
                </c:pt>
                <c:pt idx="2731">
                  <c:v>41918</c:v>
                </c:pt>
                <c:pt idx="2732">
                  <c:v>41915</c:v>
                </c:pt>
                <c:pt idx="2733">
                  <c:v>41914</c:v>
                </c:pt>
                <c:pt idx="2734">
                  <c:v>41913</c:v>
                </c:pt>
                <c:pt idx="2735">
                  <c:v>41912</c:v>
                </c:pt>
                <c:pt idx="2736">
                  <c:v>41911</c:v>
                </c:pt>
                <c:pt idx="2737">
                  <c:v>41908</c:v>
                </c:pt>
                <c:pt idx="2738">
                  <c:v>41907</c:v>
                </c:pt>
                <c:pt idx="2739">
                  <c:v>41906</c:v>
                </c:pt>
                <c:pt idx="2740">
                  <c:v>41905</c:v>
                </c:pt>
                <c:pt idx="2741">
                  <c:v>41904</c:v>
                </c:pt>
                <c:pt idx="2742">
                  <c:v>41901</c:v>
                </c:pt>
                <c:pt idx="2743">
                  <c:v>41900</c:v>
                </c:pt>
                <c:pt idx="2744">
                  <c:v>41899</c:v>
                </c:pt>
                <c:pt idx="2745">
                  <c:v>41898</c:v>
                </c:pt>
                <c:pt idx="2746">
                  <c:v>41897</c:v>
                </c:pt>
                <c:pt idx="2747">
                  <c:v>41894</c:v>
                </c:pt>
                <c:pt idx="2748">
                  <c:v>41893</c:v>
                </c:pt>
                <c:pt idx="2749">
                  <c:v>41892</c:v>
                </c:pt>
                <c:pt idx="2750">
                  <c:v>41891</c:v>
                </c:pt>
                <c:pt idx="2751">
                  <c:v>41890</c:v>
                </c:pt>
                <c:pt idx="2752">
                  <c:v>41887</c:v>
                </c:pt>
                <c:pt idx="2753">
                  <c:v>41886</c:v>
                </c:pt>
                <c:pt idx="2754">
                  <c:v>41885</c:v>
                </c:pt>
                <c:pt idx="2755">
                  <c:v>41884</c:v>
                </c:pt>
                <c:pt idx="2756">
                  <c:v>41883</c:v>
                </c:pt>
                <c:pt idx="2757">
                  <c:v>41880</c:v>
                </c:pt>
                <c:pt idx="2758">
                  <c:v>41879</c:v>
                </c:pt>
                <c:pt idx="2759">
                  <c:v>41878</c:v>
                </c:pt>
                <c:pt idx="2760">
                  <c:v>41877</c:v>
                </c:pt>
                <c:pt idx="2761">
                  <c:v>41876</c:v>
                </c:pt>
                <c:pt idx="2762">
                  <c:v>41873</c:v>
                </c:pt>
                <c:pt idx="2763">
                  <c:v>41872</c:v>
                </c:pt>
                <c:pt idx="2764">
                  <c:v>41871</c:v>
                </c:pt>
                <c:pt idx="2765">
                  <c:v>41870</c:v>
                </c:pt>
                <c:pt idx="2766">
                  <c:v>41869</c:v>
                </c:pt>
                <c:pt idx="2767">
                  <c:v>41866</c:v>
                </c:pt>
                <c:pt idx="2768">
                  <c:v>41865</c:v>
                </c:pt>
                <c:pt idx="2769">
                  <c:v>41864</c:v>
                </c:pt>
                <c:pt idx="2770">
                  <c:v>41863</c:v>
                </c:pt>
                <c:pt idx="2771">
                  <c:v>41862</c:v>
                </c:pt>
                <c:pt idx="2772">
                  <c:v>41859</c:v>
                </c:pt>
                <c:pt idx="2773">
                  <c:v>41858</c:v>
                </c:pt>
                <c:pt idx="2774">
                  <c:v>41857</c:v>
                </c:pt>
                <c:pt idx="2775">
                  <c:v>41856</c:v>
                </c:pt>
                <c:pt idx="2776">
                  <c:v>41855</c:v>
                </c:pt>
                <c:pt idx="2777">
                  <c:v>41852</c:v>
                </c:pt>
                <c:pt idx="2778">
                  <c:v>41851</c:v>
                </c:pt>
                <c:pt idx="2779">
                  <c:v>41850</c:v>
                </c:pt>
                <c:pt idx="2780">
                  <c:v>41849</c:v>
                </c:pt>
                <c:pt idx="2781">
                  <c:v>41848</c:v>
                </c:pt>
                <c:pt idx="2782">
                  <c:v>41845</c:v>
                </c:pt>
                <c:pt idx="2783">
                  <c:v>41844</c:v>
                </c:pt>
                <c:pt idx="2784">
                  <c:v>41843</c:v>
                </c:pt>
                <c:pt idx="2785">
                  <c:v>41842</c:v>
                </c:pt>
                <c:pt idx="2786">
                  <c:v>41841</c:v>
                </c:pt>
                <c:pt idx="2787">
                  <c:v>41838</c:v>
                </c:pt>
                <c:pt idx="2788">
                  <c:v>41837</c:v>
                </c:pt>
                <c:pt idx="2789">
                  <c:v>41836</c:v>
                </c:pt>
                <c:pt idx="2790">
                  <c:v>41835</c:v>
                </c:pt>
                <c:pt idx="2791">
                  <c:v>41834</c:v>
                </c:pt>
                <c:pt idx="2792">
                  <c:v>41831</c:v>
                </c:pt>
                <c:pt idx="2793">
                  <c:v>41830</c:v>
                </c:pt>
                <c:pt idx="2794">
                  <c:v>41829</c:v>
                </c:pt>
                <c:pt idx="2795">
                  <c:v>41828</c:v>
                </c:pt>
                <c:pt idx="2796">
                  <c:v>41827</c:v>
                </c:pt>
                <c:pt idx="2797">
                  <c:v>41824</c:v>
                </c:pt>
                <c:pt idx="2798">
                  <c:v>41823</c:v>
                </c:pt>
                <c:pt idx="2799">
                  <c:v>41822</c:v>
                </c:pt>
                <c:pt idx="2800">
                  <c:v>41821</c:v>
                </c:pt>
                <c:pt idx="2801">
                  <c:v>41820</c:v>
                </c:pt>
                <c:pt idx="2802">
                  <c:v>41817</c:v>
                </c:pt>
                <c:pt idx="2803">
                  <c:v>41816</c:v>
                </c:pt>
                <c:pt idx="2804">
                  <c:v>41815</c:v>
                </c:pt>
                <c:pt idx="2805">
                  <c:v>41814</c:v>
                </c:pt>
                <c:pt idx="2806">
                  <c:v>41813</c:v>
                </c:pt>
                <c:pt idx="2807">
                  <c:v>41810</c:v>
                </c:pt>
                <c:pt idx="2808">
                  <c:v>41809</c:v>
                </c:pt>
                <c:pt idx="2809">
                  <c:v>41808</c:v>
                </c:pt>
                <c:pt idx="2810">
                  <c:v>41807</c:v>
                </c:pt>
                <c:pt idx="2811">
                  <c:v>41806</c:v>
                </c:pt>
                <c:pt idx="2812">
                  <c:v>41803</c:v>
                </c:pt>
                <c:pt idx="2813">
                  <c:v>41802</c:v>
                </c:pt>
                <c:pt idx="2814">
                  <c:v>41801</c:v>
                </c:pt>
                <c:pt idx="2815">
                  <c:v>41800</c:v>
                </c:pt>
                <c:pt idx="2816">
                  <c:v>41799</c:v>
                </c:pt>
                <c:pt idx="2817">
                  <c:v>41796</c:v>
                </c:pt>
                <c:pt idx="2818">
                  <c:v>41795</c:v>
                </c:pt>
                <c:pt idx="2819">
                  <c:v>41794</c:v>
                </c:pt>
                <c:pt idx="2820">
                  <c:v>41793</c:v>
                </c:pt>
                <c:pt idx="2821">
                  <c:v>41792</c:v>
                </c:pt>
                <c:pt idx="2822">
                  <c:v>41789</c:v>
                </c:pt>
                <c:pt idx="2823">
                  <c:v>41788</c:v>
                </c:pt>
                <c:pt idx="2824">
                  <c:v>41787</c:v>
                </c:pt>
                <c:pt idx="2825">
                  <c:v>41786</c:v>
                </c:pt>
                <c:pt idx="2826">
                  <c:v>41785</c:v>
                </c:pt>
                <c:pt idx="2827">
                  <c:v>41782</c:v>
                </c:pt>
                <c:pt idx="2828">
                  <c:v>41781</c:v>
                </c:pt>
                <c:pt idx="2829">
                  <c:v>41780</c:v>
                </c:pt>
                <c:pt idx="2830">
                  <c:v>41779</c:v>
                </c:pt>
                <c:pt idx="2831">
                  <c:v>41778</c:v>
                </c:pt>
                <c:pt idx="2832">
                  <c:v>41775</c:v>
                </c:pt>
                <c:pt idx="2833">
                  <c:v>41774</c:v>
                </c:pt>
                <c:pt idx="2834">
                  <c:v>41773</c:v>
                </c:pt>
                <c:pt idx="2835">
                  <c:v>41772</c:v>
                </c:pt>
                <c:pt idx="2836">
                  <c:v>41771</c:v>
                </c:pt>
                <c:pt idx="2837">
                  <c:v>41768</c:v>
                </c:pt>
                <c:pt idx="2838">
                  <c:v>41767</c:v>
                </c:pt>
                <c:pt idx="2839">
                  <c:v>41766</c:v>
                </c:pt>
                <c:pt idx="2840">
                  <c:v>41765</c:v>
                </c:pt>
                <c:pt idx="2841">
                  <c:v>41764</c:v>
                </c:pt>
                <c:pt idx="2842">
                  <c:v>41761</c:v>
                </c:pt>
                <c:pt idx="2843">
                  <c:v>41760</c:v>
                </c:pt>
                <c:pt idx="2844">
                  <c:v>41759</c:v>
                </c:pt>
                <c:pt idx="2845">
                  <c:v>41758</c:v>
                </c:pt>
                <c:pt idx="2846">
                  <c:v>41757</c:v>
                </c:pt>
                <c:pt idx="2847">
                  <c:v>41754</c:v>
                </c:pt>
                <c:pt idx="2848">
                  <c:v>41753</c:v>
                </c:pt>
                <c:pt idx="2849">
                  <c:v>41752</c:v>
                </c:pt>
                <c:pt idx="2850">
                  <c:v>41751</c:v>
                </c:pt>
                <c:pt idx="2851">
                  <c:v>41750</c:v>
                </c:pt>
                <c:pt idx="2852">
                  <c:v>41747</c:v>
                </c:pt>
                <c:pt idx="2853">
                  <c:v>41746</c:v>
                </c:pt>
                <c:pt idx="2854">
                  <c:v>41745</c:v>
                </c:pt>
                <c:pt idx="2855">
                  <c:v>41744</c:v>
                </c:pt>
                <c:pt idx="2856">
                  <c:v>41743</c:v>
                </c:pt>
                <c:pt idx="2857">
                  <c:v>41740</c:v>
                </c:pt>
                <c:pt idx="2858">
                  <c:v>41739</c:v>
                </c:pt>
                <c:pt idx="2859">
                  <c:v>41738</c:v>
                </c:pt>
                <c:pt idx="2860">
                  <c:v>41737</c:v>
                </c:pt>
                <c:pt idx="2861">
                  <c:v>41736</c:v>
                </c:pt>
                <c:pt idx="2862">
                  <c:v>41733</c:v>
                </c:pt>
                <c:pt idx="2863">
                  <c:v>41732</c:v>
                </c:pt>
                <c:pt idx="2864">
                  <c:v>41731</c:v>
                </c:pt>
                <c:pt idx="2865">
                  <c:v>41730</c:v>
                </c:pt>
                <c:pt idx="2866">
                  <c:v>41729</c:v>
                </c:pt>
                <c:pt idx="2867">
                  <c:v>41726</c:v>
                </c:pt>
                <c:pt idx="2868">
                  <c:v>41725</c:v>
                </c:pt>
                <c:pt idx="2869">
                  <c:v>41724</c:v>
                </c:pt>
                <c:pt idx="2870">
                  <c:v>41723</c:v>
                </c:pt>
                <c:pt idx="2871">
                  <c:v>41722</c:v>
                </c:pt>
                <c:pt idx="2872">
                  <c:v>41719</c:v>
                </c:pt>
                <c:pt idx="2873">
                  <c:v>41718</c:v>
                </c:pt>
                <c:pt idx="2874">
                  <c:v>41717</c:v>
                </c:pt>
                <c:pt idx="2875">
                  <c:v>41716</c:v>
                </c:pt>
                <c:pt idx="2876">
                  <c:v>41715</c:v>
                </c:pt>
                <c:pt idx="2877">
                  <c:v>41712</c:v>
                </c:pt>
                <c:pt idx="2878">
                  <c:v>41711</c:v>
                </c:pt>
                <c:pt idx="2879">
                  <c:v>41710</c:v>
                </c:pt>
                <c:pt idx="2880">
                  <c:v>41709</c:v>
                </c:pt>
                <c:pt idx="2881">
                  <c:v>41708</c:v>
                </c:pt>
                <c:pt idx="2882">
                  <c:v>41705</c:v>
                </c:pt>
                <c:pt idx="2883">
                  <c:v>41704</c:v>
                </c:pt>
                <c:pt idx="2884">
                  <c:v>41703</c:v>
                </c:pt>
                <c:pt idx="2885">
                  <c:v>41702</c:v>
                </c:pt>
                <c:pt idx="2886">
                  <c:v>41701</c:v>
                </c:pt>
                <c:pt idx="2887">
                  <c:v>41698</c:v>
                </c:pt>
                <c:pt idx="2888">
                  <c:v>41697</c:v>
                </c:pt>
                <c:pt idx="2889">
                  <c:v>41696</c:v>
                </c:pt>
                <c:pt idx="2890">
                  <c:v>41695</c:v>
                </c:pt>
                <c:pt idx="2891">
                  <c:v>41694</c:v>
                </c:pt>
                <c:pt idx="2892">
                  <c:v>41691</c:v>
                </c:pt>
                <c:pt idx="2893">
                  <c:v>41690</c:v>
                </c:pt>
                <c:pt idx="2894">
                  <c:v>41689</c:v>
                </c:pt>
                <c:pt idx="2895">
                  <c:v>41688</c:v>
                </c:pt>
                <c:pt idx="2896">
                  <c:v>41687</c:v>
                </c:pt>
                <c:pt idx="2897">
                  <c:v>41684</c:v>
                </c:pt>
                <c:pt idx="2898">
                  <c:v>41683</c:v>
                </c:pt>
                <c:pt idx="2899">
                  <c:v>41682</c:v>
                </c:pt>
                <c:pt idx="2900">
                  <c:v>41681</c:v>
                </c:pt>
                <c:pt idx="2901">
                  <c:v>41680</c:v>
                </c:pt>
                <c:pt idx="2902">
                  <c:v>41677</c:v>
                </c:pt>
                <c:pt idx="2903">
                  <c:v>41676</c:v>
                </c:pt>
                <c:pt idx="2904">
                  <c:v>41675</c:v>
                </c:pt>
                <c:pt idx="2905">
                  <c:v>41674</c:v>
                </c:pt>
                <c:pt idx="2906">
                  <c:v>41673</c:v>
                </c:pt>
                <c:pt idx="2907">
                  <c:v>41670</c:v>
                </c:pt>
                <c:pt idx="2908">
                  <c:v>41669</c:v>
                </c:pt>
                <c:pt idx="2909">
                  <c:v>41668</c:v>
                </c:pt>
                <c:pt idx="2910">
                  <c:v>41667</c:v>
                </c:pt>
                <c:pt idx="2911">
                  <c:v>41666</c:v>
                </c:pt>
                <c:pt idx="2912">
                  <c:v>41663</c:v>
                </c:pt>
                <c:pt idx="2913">
                  <c:v>41662</c:v>
                </c:pt>
                <c:pt idx="2914">
                  <c:v>41661</c:v>
                </c:pt>
                <c:pt idx="2915">
                  <c:v>41660</c:v>
                </c:pt>
                <c:pt idx="2916">
                  <c:v>41659</c:v>
                </c:pt>
                <c:pt idx="2917">
                  <c:v>41656</c:v>
                </c:pt>
                <c:pt idx="2918">
                  <c:v>41655</c:v>
                </c:pt>
                <c:pt idx="2919">
                  <c:v>41654</c:v>
                </c:pt>
                <c:pt idx="2920">
                  <c:v>41653</c:v>
                </c:pt>
                <c:pt idx="2921">
                  <c:v>41652</c:v>
                </c:pt>
                <c:pt idx="2922">
                  <c:v>41649</c:v>
                </c:pt>
                <c:pt idx="2923">
                  <c:v>41648</c:v>
                </c:pt>
                <c:pt idx="2924">
                  <c:v>41647</c:v>
                </c:pt>
                <c:pt idx="2925">
                  <c:v>41646</c:v>
                </c:pt>
                <c:pt idx="2926">
                  <c:v>41645</c:v>
                </c:pt>
                <c:pt idx="2927">
                  <c:v>41642</c:v>
                </c:pt>
                <c:pt idx="2928">
                  <c:v>41641</c:v>
                </c:pt>
                <c:pt idx="2929">
                  <c:v>41640</c:v>
                </c:pt>
                <c:pt idx="2930">
                  <c:v>41639</c:v>
                </c:pt>
                <c:pt idx="2931">
                  <c:v>41638</c:v>
                </c:pt>
                <c:pt idx="2932">
                  <c:v>41635</c:v>
                </c:pt>
                <c:pt idx="2933">
                  <c:v>41634</c:v>
                </c:pt>
                <c:pt idx="2934">
                  <c:v>41633</c:v>
                </c:pt>
                <c:pt idx="2935">
                  <c:v>41632</c:v>
                </c:pt>
                <c:pt idx="2936">
                  <c:v>41631</c:v>
                </c:pt>
                <c:pt idx="2937">
                  <c:v>41628</c:v>
                </c:pt>
                <c:pt idx="2938">
                  <c:v>41627</c:v>
                </c:pt>
                <c:pt idx="2939">
                  <c:v>41626</c:v>
                </c:pt>
                <c:pt idx="2940">
                  <c:v>41625</c:v>
                </c:pt>
                <c:pt idx="2941">
                  <c:v>41624</c:v>
                </c:pt>
                <c:pt idx="2942">
                  <c:v>41621</c:v>
                </c:pt>
                <c:pt idx="2943">
                  <c:v>41620</c:v>
                </c:pt>
                <c:pt idx="2944">
                  <c:v>41619</c:v>
                </c:pt>
                <c:pt idx="2945">
                  <c:v>41618</c:v>
                </c:pt>
                <c:pt idx="2946">
                  <c:v>41617</c:v>
                </c:pt>
                <c:pt idx="2947">
                  <c:v>41614</c:v>
                </c:pt>
                <c:pt idx="2948">
                  <c:v>41613</c:v>
                </c:pt>
                <c:pt idx="2949">
                  <c:v>41612</c:v>
                </c:pt>
                <c:pt idx="2950">
                  <c:v>41611</c:v>
                </c:pt>
                <c:pt idx="2951">
                  <c:v>41610</c:v>
                </c:pt>
                <c:pt idx="2952">
                  <c:v>41607</c:v>
                </c:pt>
                <c:pt idx="2953">
                  <c:v>41606</c:v>
                </c:pt>
                <c:pt idx="2954">
                  <c:v>41605</c:v>
                </c:pt>
                <c:pt idx="2955">
                  <c:v>41604</c:v>
                </c:pt>
                <c:pt idx="2956">
                  <c:v>41603</c:v>
                </c:pt>
                <c:pt idx="2957">
                  <c:v>41600</c:v>
                </c:pt>
                <c:pt idx="2958">
                  <c:v>41599</c:v>
                </c:pt>
                <c:pt idx="2959">
                  <c:v>41598</c:v>
                </c:pt>
                <c:pt idx="2960">
                  <c:v>41597</c:v>
                </c:pt>
                <c:pt idx="2961">
                  <c:v>41596</c:v>
                </c:pt>
                <c:pt idx="2962">
                  <c:v>41593</c:v>
                </c:pt>
                <c:pt idx="2963">
                  <c:v>41592</c:v>
                </c:pt>
                <c:pt idx="2964">
                  <c:v>41591</c:v>
                </c:pt>
                <c:pt idx="2965">
                  <c:v>41590</c:v>
                </c:pt>
                <c:pt idx="2966">
                  <c:v>41589</c:v>
                </c:pt>
                <c:pt idx="2967">
                  <c:v>41586</c:v>
                </c:pt>
                <c:pt idx="2968">
                  <c:v>41585</c:v>
                </c:pt>
                <c:pt idx="2969">
                  <c:v>41584</c:v>
                </c:pt>
                <c:pt idx="2970">
                  <c:v>41583</c:v>
                </c:pt>
                <c:pt idx="2971">
                  <c:v>41582</c:v>
                </c:pt>
                <c:pt idx="2972">
                  <c:v>41579</c:v>
                </c:pt>
                <c:pt idx="2973">
                  <c:v>41578</c:v>
                </c:pt>
                <c:pt idx="2974">
                  <c:v>41577</c:v>
                </c:pt>
                <c:pt idx="2975">
                  <c:v>41576</c:v>
                </c:pt>
                <c:pt idx="2976">
                  <c:v>41575</c:v>
                </c:pt>
                <c:pt idx="2977">
                  <c:v>41572</c:v>
                </c:pt>
                <c:pt idx="2978">
                  <c:v>41571</c:v>
                </c:pt>
                <c:pt idx="2979">
                  <c:v>41570</c:v>
                </c:pt>
                <c:pt idx="2980">
                  <c:v>41569</c:v>
                </c:pt>
                <c:pt idx="2981">
                  <c:v>41568</c:v>
                </c:pt>
                <c:pt idx="2982">
                  <c:v>41565</c:v>
                </c:pt>
                <c:pt idx="2983">
                  <c:v>41564</c:v>
                </c:pt>
                <c:pt idx="2984">
                  <c:v>41563</c:v>
                </c:pt>
                <c:pt idx="2985">
                  <c:v>41562</c:v>
                </c:pt>
                <c:pt idx="2986">
                  <c:v>41561</c:v>
                </c:pt>
                <c:pt idx="2987">
                  <c:v>41558</c:v>
                </c:pt>
                <c:pt idx="2988">
                  <c:v>41557</c:v>
                </c:pt>
                <c:pt idx="2989">
                  <c:v>41556</c:v>
                </c:pt>
                <c:pt idx="2990">
                  <c:v>41555</c:v>
                </c:pt>
                <c:pt idx="2991">
                  <c:v>41554</c:v>
                </c:pt>
                <c:pt idx="2992">
                  <c:v>41551</c:v>
                </c:pt>
                <c:pt idx="2993">
                  <c:v>41550</c:v>
                </c:pt>
                <c:pt idx="2994">
                  <c:v>41549</c:v>
                </c:pt>
                <c:pt idx="2995">
                  <c:v>41548</c:v>
                </c:pt>
                <c:pt idx="2996">
                  <c:v>41547</c:v>
                </c:pt>
                <c:pt idx="2997">
                  <c:v>41544</c:v>
                </c:pt>
                <c:pt idx="2998">
                  <c:v>41543</c:v>
                </c:pt>
                <c:pt idx="2999">
                  <c:v>41542</c:v>
                </c:pt>
                <c:pt idx="3000">
                  <c:v>41541</c:v>
                </c:pt>
                <c:pt idx="3001">
                  <c:v>41540</c:v>
                </c:pt>
                <c:pt idx="3002">
                  <c:v>41537</c:v>
                </c:pt>
                <c:pt idx="3003">
                  <c:v>41536</c:v>
                </c:pt>
                <c:pt idx="3004">
                  <c:v>41535</c:v>
                </c:pt>
                <c:pt idx="3005">
                  <c:v>41534</c:v>
                </c:pt>
                <c:pt idx="3006">
                  <c:v>41533</c:v>
                </c:pt>
                <c:pt idx="3007">
                  <c:v>41530</c:v>
                </c:pt>
                <c:pt idx="3008">
                  <c:v>41529</c:v>
                </c:pt>
                <c:pt idx="3009">
                  <c:v>41528</c:v>
                </c:pt>
                <c:pt idx="3010">
                  <c:v>41527</c:v>
                </c:pt>
                <c:pt idx="3011">
                  <c:v>41526</c:v>
                </c:pt>
                <c:pt idx="3012">
                  <c:v>41523</c:v>
                </c:pt>
                <c:pt idx="3013">
                  <c:v>41522</c:v>
                </c:pt>
                <c:pt idx="3014">
                  <c:v>41521</c:v>
                </c:pt>
                <c:pt idx="3015">
                  <c:v>41520</c:v>
                </c:pt>
                <c:pt idx="3016">
                  <c:v>41519</c:v>
                </c:pt>
                <c:pt idx="3017">
                  <c:v>41516</c:v>
                </c:pt>
                <c:pt idx="3018">
                  <c:v>41515</c:v>
                </c:pt>
                <c:pt idx="3019">
                  <c:v>41514</c:v>
                </c:pt>
                <c:pt idx="3020">
                  <c:v>41513</c:v>
                </c:pt>
                <c:pt idx="3021">
                  <c:v>41512</c:v>
                </c:pt>
                <c:pt idx="3022">
                  <c:v>41509</c:v>
                </c:pt>
                <c:pt idx="3023">
                  <c:v>41508</c:v>
                </c:pt>
                <c:pt idx="3024">
                  <c:v>41507</c:v>
                </c:pt>
                <c:pt idx="3025">
                  <c:v>41506</c:v>
                </c:pt>
                <c:pt idx="3026">
                  <c:v>41505</c:v>
                </c:pt>
                <c:pt idx="3027">
                  <c:v>41502</c:v>
                </c:pt>
                <c:pt idx="3028">
                  <c:v>41501</c:v>
                </c:pt>
                <c:pt idx="3029">
                  <c:v>41500</c:v>
                </c:pt>
                <c:pt idx="3030">
                  <c:v>41499</c:v>
                </c:pt>
                <c:pt idx="3031">
                  <c:v>41498</c:v>
                </c:pt>
                <c:pt idx="3032">
                  <c:v>41495</c:v>
                </c:pt>
                <c:pt idx="3033">
                  <c:v>41494</c:v>
                </c:pt>
                <c:pt idx="3034">
                  <c:v>41493</c:v>
                </c:pt>
                <c:pt idx="3035">
                  <c:v>41492</c:v>
                </c:pt>
                <c:pt idx="3036">
                  <c:v>41491</c:v>
                </c:pt>
                <c:pt idx="3037">
                  <c:v>41488</c:v>
                </c:pt>
                <c:pt idx="3038">
                  <c:v>41487</c:v>
                </c:pt>
                <c:pt idx="3039">
                  <c:v>41486</c:v>
                </c:pt>
                <c:pt idx="3040">
                  <c:v>41485</c:v>
                </c:pt>
                <c:pt idx="3041">
                  <c:v>41484</c:v>
                </c:pt>
                <c:pt idx="3042">
                  <c:v>41481</c:v>
                </c:pt>
                <c:pt idx="3043">
                  <c:v>41480</c:v>
                </c:pt>
                <c:pt idx="3044">
                  <c:v>41479</c:v>
                </c:pt>
                <c:pt idx="3045">
                  <c:v>41478</c:v>
                </c:pt>
                <c:pt idx="3046">
                  <c:v>41477</c:v>
                </c:pt>
                <c:pt idx="3047">
                  <c:v>41474</c:v>
                </c:pt>
                <c:pt idx="3048">
                  <c:v>41473</c:v>
                </c:pt>
                <c:pt idx="3049">
                  <c:v>41472</c:v>
                </c:pt>
                <c:pt idx="3050">
                  <c:v>41471</c:v>
                </c:pt>
                <c:pt idx="3051">
                  <c:v>41470</c:v>
                </c:pt>
                <c:pt idx="3052">
                  <c:v>41467</c:v>
                </c:pt>
                <c:pt idx="3053">
                  <c:v>41466</c:v>
                </c:pt>
                <c:pt idx="3054">
                  <c:v>41465</c:v>
                </c:pt>
                <c:pt idx="3055">
                  <c:v>41464</c:v>
                </c:pt>
                <c:pt idx="3056">
                  <c:v>41463</c:v>
                </c:pt>
                <c:pt idx="3057">
                  <c:v>41460</c:v>
                </c:pt>
                <c:pt idx="3058">
                  <c:v>41459</c:v>
                </c:pt>
                <c:pt idx="3059">
                  <c:v>41458</c:v>
                </c:pt>
                <c:pt idx="3060">
                  <c:v>41457</c:v>
                </c:pt>
                <c:pt idx="3061">
                  <c:v>41456</c:v>
                </c:pt>
                <c:pt idx="3062">
                  <c:v>41453</c:v>
                </c:pt>
                <c:pt idx="3063">
                  <c:v>41452</c:v>
                </c:pt>
                <c:pt idx="3064">
                  <c:v>41451</c:v>
                </c:pt>
                <c:pt idx="3065">
                  <c:v>41450</c:v>
                </c:pt>
                <c:pt idx="3066">
                  <c:v>41449</c:v>
                </c:pt>
                <c:pt idx="3067">
                  <c:v>41446</c:v>
                </c:pt>
                <c:pt idx="3068">
                  <c:v>41445</c:v>
                </c:pt>
                <c:pt idx="3069">
                  <c:v>41444</c:v>
                </c:pt>
                <c:pt idx="3070">
                  <c:v>41443</c:v>
                </c:pt>
                <c:pt idx="3071">
                  <c:v>41442</c:v>
                </c:pt>
                <c:pt idx="3072">
                  <c:v>41439</c:v>
                </c:pt>
                <c:pt idx="3073">
                  <c:v>41438</c:v>
                </c:pt>
                <c:pt idx="3074">
                  <c:v>41437</c:v>
                </c:pt>
                <c:pt idx="3075">
                  <c:v>41436</c:v>
                </c:pt>
                <c:pt idx="3076">
                  <c:v>41435</c:v>
                </c:pt>
                <c:pt idx="3077">
                  <c:v>41432</c:v>
                </c:pt>
                <c:pt idx="3078">
                  <c:v>41431</c:v>
                </c:pt>
                <c:pt idx="3079">
                  <c:v>41430</c:v>
                </c:pt>
                <c:pt idx="3080">
                  <c:v>41429</c:v>
                </c:pt>
                <c:pt idx="3081">
                  <c:v>41428</c:v>
                </c:pt>
                <c:pt idx="3082">
                  <c:v>41425</c:v>
                </c:pt>
                <c:pt idx="3083">
                  <c:v>41424</c:v>
                </c:pt>
                <c:pt idx="3084">
                  <c:v>41423</c:v>
                </c:pt>
                <c:pt idx="3085">
                  <c:v>41422</c:v>
                </c:pt>
                <c:pt idx="3086">
                  <c:v>41421</c:v>
                </c:pt>
                <c:pt idx="3087">
                  <c:v>41418</c:v>
                </c:pt>
                <c:pt idx="3088">
                  <c:v>41417</c:v>
                </c:pt>
                <c:pt idx="3089">
                  <c:v>41416</c:v>
                </c:pt>
                <c:pt idx="3090">
                  <c:v>41415</c:v>
                </c:pt>
                <c:pt idx="3091">
                  <c:v>41414</c:v>
                </c:pt>
                <c:pt idx="3092">
                  <c:v>41411</c:v>
                </c:pt>
                <c:pt idx="3093">
                  <c:v>41410</c:v>
                </c:pt>
                <c:pt idx="3094">
                  <c:v>41409</c:v>
                </c:pt>
                <c:pt idx="3095">
                  <c:v>41408</c:v>
                </c:pt>
                <c:pt idx="3096">
                  <c:v>41407</c:v>
                </c:pt>
                <c:pt idx="3097">
                  <c:v>41404</c:v>
                </c:pt>
                <c:pt idx="3098">
                  <c:v>41403</c:v>
                </c:pt>
                <c:pt idx="3099">
                  <c:v>41402</c:v>
                </c:pt>
                <c:pt idx="3100">
                  <c:v>41401</c:v>
                </c:pt>
                <c:pt idx="3101">
                  <c:v>41400</c:v>
                </c:pt>
                <c:pt idx="3102">
                  <c:v>41397</c:v>
                </c:pt>
                <c:pt idx="3103">
                  <c:v>41396</c:v>
                </c:pt>
                <c:pt idx="3104">
                  <c:v>41395</c:v>
                </c:pt>
                <c:pt idx="3105">
                  <c:v>41394</c:v>
                </c:pt>
                <c:pt idx="3106">
                  <c:v>41393</c:v>
                </c:pt>
                <c:pt idx="3107">
                  <c:v>41390</c:v>
                </c:pt>
                <c:pt idx="3108">
                  <c:v>41389</c:v>
                </c:pt>
                <c:pt idx="3109">
                  <c:v>41388</c:v>
                </c:pt>
                <c:pt idx="3110">
                  <c:v>41387</c:v>
                </c:pt>
                <c:pt idx="3111">
                  <c:v>41386</c:v>
                </c:pt>
                <c:pt idx="3112">
                  <c:v>41383</c:v>
                </c:pt>
                <c:pt idx="3113">
                  <c:v>41382</c:v>
                </c:pt>
                <c:pt idx="3114">
                  <c:v>41381</c:v>
                </c:pt>
                <c:pt idx="3115">
                  <c:v>41380</c:v>
                </c:pt>
                <c:pt idx="3116">
                  <c:v>41379</c:v>
                </c:pt>
                <c:pt idx="3117">
                  <c:v>41376</c:v>
                </c:pt>
                <c:pt idx="3118">
                  <c:v>41375</c:v>
                </c:pt>
                <c:pt idx="3119">
                  <c:v>41374</c:v>
                </c:pt>
                <c:pt idx="3120">
                  <c:v>41373</c:v>
                </c:pt>
                <c:pt idx="3121">
                  <c:v>41372</c:v>
                </c:pt>
                <c:pt idx="3122">
                  <c:v>41369</c:v>
                </c:pt>
                <c:pt idx="3123">
                  <c:v>41368</c:v>
                </c:pt>
                <c:pt idx="3124">
                  <c:v>41367</c:v>
                </c:pt>
                <c:pt idx="3125">
                  <c:v>41366</c:v>
                </c:pt>
                <c:pt idx="3126">
                  <c:v>41365</c:v>
                </c:pt>
                <c:pt idx="3127">
                  <c:v>41362</c:v>
                </c:pt>
                <c:pt idx="3128">
                  <c:v>41361</c:v>
                </c:pt>
                <c:pt idx="3129">
                  <c:v>41360</c:v>
                </c:pt>
                <c:pt idx="3130">
                  <c:v>41359</c:v>
                </c:pt>
                <c:pt idx="3131">
                  <c:v>41358</c:v>
                </c:pt>
                <c:pt idx="3132">
                  <c:v>41355</c:v>
                </c:pt>
                <c:pt idx="3133">
                  <c:v>41354</c:v>
                </c:pt>
                <c:pt idx="3134">
                  <c:v>41353</c:v>
                </c:pt>
                <c:pt idx="3135">
                  <c:v>41352</c:v>
                </c:pt>
                <c:pt idx="3136">
                  <c:v>41351</c:v>
                </c:pt>
                <c:pt idx="3137">
                  <c:v>41348</c:v>
                </c:pt>
                <c:pt idx="3138">
                  <c:v>41347</c:v>
                </c:pt>
                <c:pt idx="3139">
                  <c:v>41346</c:v>
                </c:pt>
                <c:pt idx="3140">
                  <c:v>41345</c:v>
                </c:pt>
                <c:pt idx="3141">
                  <c:v>41344</c:v>
                </c:pt>
                <c:pt idx="3142">
                  <c:v>41341</c:v>
                </c:pt>
                <c:pt idx="3143">
                  <c:v>41340</c:v>
                </c:pt>
                <c:pt idx="3144">
                  <c:v>41339</c:v>
                </c:pt>
                <c:pt idx="3145">
                  <c:v>41338</c:v>
                </c:pt>
                <c:pt idx="3146">
                  <c:v>41337</c:v>
                </c:pt>
                <c:pt idx="3147">
                  <c:v>41334</c:v>
                </c:pt>
                <c:pt idx="3148">
                  <c:v>41333</c:v>
                </c:pt>
                <c:pt idx="3149">
                  <c:v>41332</c:v>
                </c:pt>
                <c:pt idx="3150">
                  <c:v>41331</c:v>
                </c:pt>
                <c:pt idx="3151">
                  <c:v>41330</c:v>
                </c:pt>
                <c:pt idx="3152">
                  <c:v>41327</c:v>
                </c:pt>
                <c:pt idx="3153">
                  <c:v>41326</c:v>
                </c:pt>
                <c:pt idx="3154">
                  <c:v>41325</c:v>
                </c:pt>
                <c:pt idx="3155">
                  <c:v>41324</c:v>
                </c:pt>
                <c:pt idx="3156">
                  <c:v>41323</c:v>
                </c:pt>
                <c:pt idx="3157">
                  <c:v>41320</c:v>
                </c:pt>
                <c:pt idx="3158">
                  <c:v>41319</c:v>
                </c:pt>
                <c:pt idx="3159">
                  <c:v>41318</c:v>
                </c:pt>
                <c:pt idx="3160">
                  <c:v>41317</c:v>
                </c:pt>
                <c:pt idx="3161">
                  <c:v>41316</c:v>
                </c:pt>
                <c:pt idx="3162">
                  <c:v>41313</c:v>
                </c:pt>
                <c:pt idx="3163">
                  <c:v>41312</c:v>
                </c:pt>
                <c:pt idx="3164">
                  <c:v>41311</c:v>
                </c:pt>
                <c:pt idx="3165">
                  <c:v>41310</c:v>
                </c:pt>
                <c:pt idx="3166">
                  <c:v>41309</c:v>
                </c:pt>
                <c:pt idx="3167">
                  <c:v>41306</c:v>
                </c:pt>
                <c:pt idx="3168">
                  <c:v>41305</c:v>
                </c:pt>
                <c:pt idx="3169">
                  <c:v>41304</c:v>
                </c:pt>
                <c:pt idx="3170">
                  <c:v>41303</c:v>
                </c:pt>
                <c:pt idx="3171">
                  <c:v>41302</c:v>
                </c:pt>
                <c:pt idx="3172">
                  <c:v>41299</c:v>
                </c:pt>
                <c:pt idx="3173">
                  <c:v>41298</c:v>
                </c:pt>
                <c:pt idx="3174">
                  <c:v>41297</c:v>
                </c:pt>
                <c:pt idx="3175">
                  <c:v>41296</c:v>
                </c:pt>
                <c:pt idx="3176">
                  <c:v>41295</c:v>
                </c:pt>
                <c:pt idx="3177">
                  <c:v>41292</c:v>
                </c:pt>
                <c:pt idx="3178">
                  <c:v>41291</c:v>
                </c:pt>
                <c:pt idx="3179">
                  <c:v>41290</c:v>
                </c:pt>
                <c:pt idx="3180">
                  <c:v>41289</c:v>
                </c:pt>
                <c:pt idx="3181">
                  <c:v>41288</c:v>
                </c:pt>
                <c:pt idx="3182">
                  <c:v>41285</c:v>
                </c:pt>
                <c:pt idx="3183">
                  <c:v>41284</c:v>
                </c:pt>
                <c:pt idx="3184">
                  <c:v>41283</c:v>
                </c:pt>
                <c:pt idx="3185">
                  <c:v>41282</c:v>
                </c:pt>
                <c:pt idx="3186">
                  <c:v>41281</c:v>
                </c:pt>
                <c:pt idx="3187">
                  <c:v>41278</c:v>
                </c:pt>
                <c:pt idx="3188">
                  <c:v>41277</c:v>
                </c:pt>
                <c:pt idx="3189">
                  <c:v>41276</c:v>
                </c:pt>
                <c:pt idx="3190">
                  <c:v>41275</c:v>
                </c:pt>
                <c:pt idx="3191">
                  <c:v>41274</c:v>
                </c:pt>
                <c:pt idx="3192">
                  <c:v>41271</c:v>
                </c:pt>
                <c:pt idx="3193">
                  <c:v>41270</c:v>
                </c:pt>
                <c:pt idx="3194">
                  <c:v>41269</c:v>
                </c:pt>
                <c:pt idx="3195">
                  <c:v>41268</c:v>
                </c:pt>
                <c:pt idx="3196">
                  <c:v>41267</c:v>
                </c:pt>
                <c:pt idx="3197">
                  <c:v>41264</c:v>
                </c:pt>
                <c:pt idx="3198">
                  <c:v>41263</c:v>
                </c:pt>
                <c:pt idx="3199">
                  <c:v>41262</c:v>
                </c:pt>
                <c:pt idx="3200">
                  <c:v>41261</c:v>
                </c:pt>
                <c:pt idx="3201">
                  <c:v>41260</c:v>
                </c:pt>
                <c:pt idx="3202">
                  <c:v>41257</c:v>
                </c:pt>
                <c:pt idx="3203">
                  <c:v>41256</c:v>
                </c:pt>
                <c:pt idx="3204">
                  <c:v>41255</c:v>
                </c:pt>
                <c:pt idx="3205">
                  <c:v>41254</c:v>
                </c:pt>
                <c:pt idx="3206">
                  <c:v>41253</c:v>
                </c:pt>
                <c:pt idx="3207">
                  <c:v>41250</c:v>
                </c:pt>
                <c:pt idx="3208">
                  <c:v>41249</c:v>
                </c:pt>
                <c:pt idx="3209">
                  <c:v>41248</c:v>
                </c:pt>
                <c:pt idx="3210">
                  <c:v>41247</c:v>
                </c:pt>
                <c:pt idx="3211">
                  <c:v>41246</c:v>
                </c:pt>
                <c:pt idx="3212">
                  <c:v>41243</c:v>
                </c:pt>
                <c:pt idx="3213">
                  <c:v>41242</c:v>
                </c:pt>
                <c:pt idx="3214">
                  <c:v>41241</c:v>
                </c:pt>
                <c:pt idx="3215">
                  <c:v>41240</c:v>
                </c:pt>
                <c:pt idx="3216">
                  <c:v>41239</c:v>
                </c:pt>
                <c:pt idx="3217">
                  <c:v>41236</c:v>
                </c:pt>
                <c:pt idx="3218">
                  <c:v>41235</c:v>
                </c:pt>
                <c:pt idx="3219">
                  <c:v>41234</c:v>
                </c:pt>
                <c:pt idx="3220">
                  <c:v>41233</c:v>
                </c:pt>
                <c:pt idx="3221">
                  <c:v>41232</c:v>
                </c:pt>
                <c:pt idx="3222">
                  <c:v>41229</c:v>
                </c:pt>
                <c:pt idx="3223">
                  <c:v>41228</c:v>
                </c:pt>
                <c:pt idx="3224">
                  <c:v>41227</c:v>
                </c:pt>
                <c:pt idx="3225">
                  <c:v>41226</c:v>
                </c:pt>
                <c:pt idx="3226">
                  <c:v>41225</c:v>
                </c:pt>
                <c:pt idx="3227">
                  <c:v>41222</c:v>
                </c:pt>
                <c:pt idx="3228">
                  <c:v>41221</c:v>
                </c:pt>
                <c:pt idx="3229">
                  <c:v>41220</c:v>
                </c:pt>
                <c:pt idx="3230">
                  <c:v>41219</c:v>
                </c:pt>
                <c:pt idx="3231">
                  <c:v>41218</c:v>
                </c:pt>
                <c:pt idx="3232">
                  <c:v>41215</c:v>
                </c:pt>
                <c:pt idx="3233">
                  <c:v>41214</c:v>
                </c:pt>
                <c:pt idx="3234">
                  <c:v>41213</c:v>
                </c:pt>
                <c:pt idx="3235">
                  <c:v>41212</c:v>
                </c:pt>
                <c:pt idx="3236">
                  <c:v>41211</c:v>
                </c:pt>
                <c:pt idx="3237">
                  <c:v>41208</c:v>
                </c:pt>
                <c:pt idx="3238">
                  <c:v>41207</c:v>
                </c:pt>
                <c:pt idx="3239">
                  <c:v>41206</c:v>
                </c:pt>
                <c:pt idx="3240">
                  <c:v>41205</c:v>
                </c:pt>
                <c:pt idx="3241">
                  <c:v>41204</c:v>
                </c:pt>
                <c:pt idx="3242">
                  <c:v>41201</c:v>
                </c:pt>
                <c:pt idx="3243">
                  <c:v>41200</c:v>
                </c:pt>
                <c:pt idx="3244">
                  <c:v>41199</c:v>
                </c:pt>
                <c:pt idx="3245">
                  <c:v>41198</c:v>
                </c:pt>
                <c:pt idx="3246">
                  <c:v>41197</c:v>
                </c:pt>
                <c:pt idx="3247">
                  <c:v>41194</c:v>
                </c:pt>
                <c:pt idx="3248">
                  <c:v>41193</c:v>
                </c:pt>
                <c:pt idx="3249">
                  <c:v>41192</c:v>
                </c:pt>
                <c:pt idx="3250">
                  <c:v>41191</c:v>
                </c:pt>
                <c:pt idx="3251">
                  <c:v>41190</c:v>
                </c:pt>
                <c:pt idx="3252">
                  <c:v>41187</c:v>
                </c:pt>
                <c:pt idx="3253">
                  <c:v>41186</c:v>
                </c:pt>
                <c:pt idx="3254">
                  <c:v>41185</c:v>
                </c:pt>
                <c:pt idx="3255">
                  <c:v>41184</c:v>
                </c:pt>
                <c:pt idx="3256">
                  <c:v>41183</c:v>
                </c:pt>
                <c:pt idx="3257">
                  <c:v>41180</c:v>
                </c:pt>
                <c:pt idx="3258">
                  <c:v>41179</c:v>
                </c:pt>
                <c:pt idx="3259">
                  <c:v>41178</c:v>
                </c:pt>
                <c:pt idx="3260">
                  <c:v>41177</c:v>
                </c:pt>
                <c:pt idx="3261">
                  <c:v>41176</c:v>
                </c:pt>
                <c:pt idx="3262">
                  <c:v>41173</c:v>
                </c:pt>
                <c:pt idx="3263">
                  <c:v>41172</c:v>
                </c:pt>
                <c:pt idx="3264">
                  <c:v>41171</c:v>
                </c:pt>
                <c:pt idx="3265">
                  <c:v>41170</c:v>
                </c:pt>
                <c:pt idx="3266">
                  <c:v>41169</c:v>
                </c:pt>
                <c:pt idx="3267">
                  <c:v>41166</c:v>
                </c:pt>
                <c:pt idx="3268">
                  <c:v>41165</c:v>
                </c:pt>
                <c:pt idx="3269">
                  <c:v>41164</c:v>
                </c:pt>
                <c:pt idx="3270">
                  <c:v>41163</c:v>
                </c:pt>
                <c:pt idx="3271">
                  <c:v>41162</c:v>
                </c:pt>
                <c:pt idx="3272">
                  <c:v>41159</c:v>
                </c:pt>
                <c:pt idx="3273">
                  <c:v>41158</c:v>
                </c:pt>
                <c:pt idx="3274">
                  <c:v>41157</c:v>
                </c:pt>
                <c:pt idx="3275">
                  <c:v>41156</c:v>
                </c:pt>
                <c:pt idx="3276">
                  <c:v>41155</c:v>
                </c:pt>
                <c:pt idx="3277">
                  <c:v>41152</c:v>
                </c:pt>
                <c:pt idx="3278">
                  <c:v>41151</c:v>
                </c:pt>
                <c:pt idx="3279">
                  <c:v>41150</c:v>
                </c:pt>
                <c:pt idx="3280">
                  <c:v>41149</c:v>
                </c:pt>
                <c:pt idx="3281">
                  <c:v>41148</c:v>
                </c:pt>
                <c:pt idx="3282">
                  <c:v>41145</c:v>
                </c:pt>
                <c:pt idx="3283">
                  <c:v>41144</c:v>
                </c:pt>
                <c:pt idx="3284">
                  <c:v>41143</c:v>
                </c:pt>
                <c:pt idx="3285">
                  <c:v>41142</c:v>
                </c:pt>
                <c:pt idx="3286">
                  <c:v>41141</c:v>
                </c:pt>
                <c:pt idx="3287">
                  <c:v>41138</c:v>
                </c:pt>
                <c:pt idx="3288">
                  <c:v>41137</c:v>
                </c:pt>
                <c:pt idx="3289">
                  <c:v>41136</c:v>
                </c:pt>
                <c:pt idx="3290">
                  <c:v>41135</c:v>
                </c:pt>
                <c:pt idx="3291">
                  <c:v>41134</c:v>
                </c:pt>
                <c:pt idx="3292">
                  <c:v>41131</c:v>
                </c:pt>
                <c:pt idx="3293">
                  <c:v>41130</c:v>
                </c:pt>
                <c:pt idx="3294">
                  <c:v>41129</c:v>
                </c:pt>
                <c:pt idx="3295">
                  <c:v>41128</c:v>
                </c:pt>
                <c:pt idx="3296">
                  <c:v>41127</c:v>
                </c:pt>
                <c:pt idx="3297">
                  <c:v>41124</c:v>
                </c:pt>
                <c:pt idx="3298">
                  <c:v>41123</c:v>
                </c:pt>
                <c:pt idx="3299">
                  <c:v>41122</c:v>
                </c:pt>
                <c:pt idx="3300">
                  <c:v>41121</c:v>
                </c:pt>
                <c:pt idx="3301">
                  <c:v>41120</c:v>
                </c:pt>
                <c:pt idx="3302">
                  <c:v>41117</c:v>
                </c:pt>
                <c:pt idx="3303">
                  <c:v>41116</c:v>
                </c:pt>
                <c:pt idx="3304">
                  <c:v>41115</c:v>
                </c:pt>
                <c:pt idx="3305">
                  <c:v>41114</c:v>
                </c:pt>
                <c:pt idx="3306">
                  <c:v>41113</c:v>
                </c:pt>
                <c:pt idx="3307">
                  <c:v>41110</c:v>
                </c:pt>
                <c:pt idx="3308">
                  <c:v>41109</c:v>
                </c:pt>
                <c:pt idx="3309">
                  <c:v>41108</c:v>
                </c:pt>
                <c:pt idx="3310">
                  <c:v>41107</c:v>
                </c:pt>
                <c:pt idx="3311">
                  <c:v>41106</c:v>
                </c:pt>
                <c:pt idx="3312">
                  <c:v>41103</c:v>
                </c:pt>
                <c:pt idx="3313">
                  <c:v>41102</c:v>
                </c:pt>
                <c:pt idx="3314">
                  <c:v>41101</c:v>
                </c:pt>
                <c:pt idx="3315">
                  <c:v>41100</c:v>
                </c:pt>
                <c:pt idx="3316">
                  <c:v>41099</c:v>
                </c:pt>
                <c:pt idx="3317">
                  <c:v>41096</c:v>
                </c:pt>
                <c:pt idx="3318">
                  <c:v>41095</c:v>
                </c:pt>
                <c:pt idx="3319">
                  <c:v>41094</c:v>
                </c:pt>
                <c:pt idx="3320">
                  <c:v>41093</c:v>
                </c:pt>
                <c:pt idx="3321">
                  <c:v>41092</c:v>
                </c:pt>
                <c:pt idx="3322">
                  <c:v>41089</c:v>
                </c:pt>
                <c:pt idx="3323">
                  <c:v>41088</c:v>
                </c:pt>
                <c:pt idx="3324">
                  <c:v>41087</c:v>
                </c:pt>
                <c:pt idx="3325">
                  <c:v>41086</c:v>
                </c:pt>
                <c:pt idx="3326">
                  <c:v>41085</c:v>
                </c:pt>
                <c:pt idx="3327">
                  <c:v>41082</c:v>
                </c:pt>
                <c:pt idx="3328">
                  <c:v>41081</c:v>
                </c:pt>
                <c:pt idx="3329">
                  <c:v>41080</c:v>
                </c:pt>
                <c:pt idx="3330">
                  <c:v>41079</c:v>
                </c:pt>
                <c:pt idx="3331">
                  <c:v>41078</c:v>
                </c:pt>
                <c:pt idx="3332">
                  <c:v>41075</c:v>
                </c:pt>
                <c:pt idx="3333">
                  <c:v>41074</c:v>
                </c:pt>
                <c:pt idx="3334">
                  <c:v>41073</c:v>
                </c:pt>
                <c:pt idx="3335">
                  <c:v>41072</c:v>
                </c:pt>
                <c:pt idx="3336">
                  <c:v>41071</c:v>
                </c:pt>
                <c:pt idx="3337">
                  <c:v>41068</c:v>
                </c:pt>
                <c:pt idx="3338">
                  <c:v>41067</c:v>
                </c:pt>
                <c:pt idx="3339">
                  <c:v>41066</c:v>
                </c:pt>
                <c:pt idx="3340">
                  <c:v>41065</c:v>
                </c:pt>
                <c:pt idx="3341">
                  <c:v>41064</c:v>
                </c:pt>
                <c:pt idx="3342">
                  <c:v>41061</c:v>
                </c:pt>
                <c:pt idx="3343">
                  <c:v>41060</c:v>
                </c:pt>
                <c:pt idx="3344">
                  <c:v>41059</c:v>
                </c:pt>
                <c:pt idx="3345">
                  <c:v>41058</c:v>
                </c:pt>
                <c:pt idx="3346">
                  <c:v>41057</c:v>
                </c:pt>
                <c:pt idx="3347">
                  <c:v>41054</c:v>
                </c:pt>
                <c:pt idx="3348">
                  <c:v>41053</c:v>
                </c:pt>
                <c:pt idx="3349">
                  <c:v>41052</c:v>
                </c:pt>
                <c:pt idx="3350">
                  <c:v>41051</c:v>
                </c:pt>
                <c:pt idx="3351">
                  <c:v>41050</c:v>
                </c:pt>
                <c:pt idx="3352">
                  <c:v>41047</c:v>
                </c:pt>
                <c:pt idx="3353">
                  <c:v>41046</c:v>
                </c:pt>
                <c:pt idx="3354">
                  <c:v>41045</c:v>
                </c:pt>
                <c:pt idx="3355">
                  <c:v>41044</c:v>
                </c:pt>
                <c:pt idx="3356">
                  <c:v>41043</c:v>
                </c:pt>
                <c:pt idx="3357">
                  <c:v>41040</c:v>
                </c:pt>
                <c:pt idx="3358">
                  <c:v>41039</c:v>
                </c:pt>
                <c:pt idx="3359">
                  <c:v>41038</c:v>
                </c:pt>
                <c:pt idx="3360">
                  <c:v>41037</c:v>
                </c:pt>
                <c:pt idx="3361">
                  <c:v>41036</c:v>
                </c:pt>
                <c:pt idx="3362">
                  <c:v>41033</c:v>
                </c:pt>
                <c:pt idx="3363">
                  <c:v>41032</c:v>
                </c:pt>
                <c:pt idx="3364">
                  <c:v>41031</c:v>
                </c:pt>
                <c:pt idx="3365">
                  <c:v>41030</c:v>
                </c:pt>
                <c:pt idx="3366">
                  <c:v>41029</c:v>
                </c:pt>
                <c:pt idx="3367">
                  <c:v>41026</c:v>
                </c:pt>
                <c:pt idx="3368">
                  <c:v>41025</c:v>
                </c:pt>
                <c:pt idx="3369">
                  <c:v>41024</c:v>
                </c:pt>
                <c:pt idx="3370">
                  <c:v>41023</c:v>
                </c:pt>
                <c:pt idx="3371">
                  <c:v>41022</c:v>
                </c:pt>
                <c:pt idx="3372">
                  <c:v>41019</c:v>
                </c:pt>
                <c:pt idx="3373">
                  <c:v>41018</c:v>
                </c:pt>
                <c:pt idx="3374">
                  <c:v>41017</c:v>
                </c:pt>
                <c:pt idx="3375">
                  <c:v>41016</c:v>
                </c:pt>
                <c:pt idx="3376">
                  <c:v>41015</c:v>
                </c:pt>
                <c:pt idx="3377">
                  <c:v>41012</c:v>
                </c:pt>
                <c:pt idx="3378">
                  <c:v>41011</c:v>
                </c:pt>
                <c:pt idx="3379">
                  <c:v>41010</c:v>
                </c:pt>
                <c:pt idx="3380">
                  <c:v>41009</c:v>
                </c:pt>
                <c:pt idx="3381">
                  <c:v>41008</c:v>
                </c:pt>
                <c:pt idx="3382">
                  <c:v>41005</c:v>
                </c:pt>
                <c:pt idx="3383">
                  <c:v>41004</c:v>
                </c:pt>
                <c:pt idx="3384">
                  <c:v>41003</c:v>
                </c:pt>
                <c:pt idx="3385">
                  <c:v>41002</c:v>
                </c:pt>
                <c:pt idx="3386">
                  <c:v>41001</c:v>
                </c:pt>
                <c:pt idx="3387">
                  <c:v>40998</c:v>
                </c:pt>
                <c:pt idx="3388">
                  <c:v>40997</c:v>
                </c:pt>
                <c:pt idx="3389">
                  <c:v>40996</c:v>
                </c:pt>
                <c:pt idx="3390">
                  <c:v>40995</c:v>
                </c:pt>
                <c:pt idx="3391">
                  <c:v>40994</c:v>
                </c:pt>
                <c:pt idx="3392">
                  <c:v>40991</c:v>
                </c:pt>
                <c:pt idx="3393">
                  <c:v>40990</c:v>
                </c:pt>
                <c:pt idx="3394">
                  <c:v>40989</c:v>
                </c:pt>
                <c:pt idx="3395">
                  <c:v>40988</c:v>
                </c:pt>
                <c:pt idx="3396">
                  <c:v>40987</c:v>
                </c:pt>
                <c:pt idx="3397">
                  <c:v>40984</c:v>
                </c:pt>
                <c:pt idx="3398">
                  <c:v>40983</c:v>
                </c:pt>
                <c:pt idx="3399">
                  <c:v>40982</c:v>
                </c:pt>
                <c:pt idx="3400">
                  <c:v>40981</c:v>
                </c:pt>
                <c:pt idx="3401">
                  <c:v>40980</c:v>
                </c:pt>
                <c:pt idx="3402">
                  <c:v>40977</c:v>
                </c:pt>
                <c:pt idx="3403">
                  <c:v>40976</c:v>
                </c:pt>
                <c:pt idx="3404">
                  <c:v>40975</c:v>
                </c:pt>
                <c:pt idx="3405">
                  <c:v>40974</c:v>
                </c:pt>
                <c:pt idx="3406">
                  <c:v>40973</c:v>
                </c:pt>
                <c:pt idx="3407">
                  <c:v>40970</c:v>
                </c:pt>
                <c:pt idx="3408">
                  <c:v>40969</c:v>
                </c:pt>
                <c:pt idx="3409">
                  <c:v>40968</c:v>
                </c:pt>
                <c:pt idx="3410">
                  <c:v>40967</c:v>
                </c:pt>
                <c:pt idx="3411">
                  <c:v>40966</c:v>
                </c:pt>
                <c:pt idx="3412">
                  <c:v>40963</c:v>
                </c:pt>
                <c:pt idx="3413">
                  <c:v>40962</c:v>
                </c:pt>
                <c:pt idx="3414">
                  <c:v>40961</c:v>
                </c:pt>
                <c:pt idx="3415">
                  <c:v>40960</c:v>
                </c:pt>
                <c:pt idx="3416">
                  <c:v>40959</c:v>
                </c:pt>
                <c:pt idx="3417">
                  <c:v>40956</c:v>
                </c:pt>
                <c:pt idx="3418">
                  <c:v>40955</c:v>
                </c:pt>
                <c:pt idx="3419">
                  <c:v>40954</c:v>
                </c:pt>
                <c:pt idx="3420">
                  <c:v>40953</c:v>
                </c:pt>
                <c:pt idx="3421">
                  <c:v>40952</c:v>
                </c:pt>
                <c:pt idx="3422">
                  <c:v>40949</c:v>
                </c:pt>
                <c:pt idx="3423">
                  <c:v>40948</c:v>
                </c:pt>
                <c:pt idx="3424">
                  <c:v>40947</c:v>
                </c:pt>
                <c:pt idx="3425">
                  <c:v>40946</c:v>
                </c:pt>
                <c:pt idx="3426">
                  <c:v>40945</c:v>
                </c:pt>
                <c:pt idx="3427">
                  <c:v>40942</c:v>
                </c:pt>
                <c:pt idx="3428">
                  <c:v>40941</c:v>
                </c:pt>
                <c:pt idx="3429">
                  <c:v>40940</c:v>
                </c:pt>
                <c:pt idx="3430">
                  <c:v>40939</c:v>
                </c:pt>
                <c:pt idx="3431">
                  <c:v>40938</c:v>
                </c:pt>
                <c:pt idx="3432">
                  <c:v>40935</c:v>
                </c:pt>
                <c:pt idx="3433">
                  <c:v>40934</c:v>
                </c:pt>
                <c:pt idx="3434">
                  <c:v>40933</c:v>
                </c:pt>
                <c:pt idx="3435">
                  <c:v>40932</c:v>
                </c:pt>
                <c:pt idx="3436">
                  <c:v>40931</c:v>
                </c:pt>
                <c:pt idx="3437">
                  <c:v>40928</c:v>
                </c:pt>
                <c:pt idx="3438">
                  <c:v>40927</c:v>
                </c:pt>
                <c:pt idx="3439">
                  <c:v>40926</c:v>
                </c:pt>
                <c:pt idx="3440">
                  <c:v>40925</c:v>
                </c:pt>
                <c:pt idx="3441">
                  <c:v>40924</c:v>
                </c:pt>
                <c:pt idx="3442">
                  <c:v>40921</c:v>
                </c:pt>
                <c:pt idx="3443">
                  <c:v>40920</c:v>
                </c:pt>
                <c:pt idx="3444">
                  <c:v>40919</c:v>
                </c:pt>
                <c:pt idx="3445">
                  <c:v>40918</c:v>
                </c:pt>
                <c:pt idx="3446">
                  <c:v>40917</c:v>
                </c:pt>
                <c:pt idx="3447">
                  <c:v>40914</c:v>
                </c:pt>
                <c:pt idx="3448">
                  <c:v>40913</c:v>
                </c:pt>
                <c:pt idx="3449">
                  <c:v>40912</c:v>
                </c:pt>
                <c:pt idx="3450">
                  <c:v>40911</c:v>
                </c:pt>
                <c:pt idx="3451">
                  <c:v>40910</c:v>
                </c:pt>
                <c:pt idx="3452">
                  <c:v>40907</c:v>
                </c:pt>
                <c:pt idx="3453">
                  <c:v>40906</c:v>
                </c:pt>
                <c:pt idx="3454">
                  <c:v>40905</c:v>
                </c:pt>
                <c:pt idx="3455">
                  <c:v>40904</c:v>
                </c:pt>
                <c:pt idx="3456">
                  <c:v>40903</c:v>
                </c:pt>
                <c:pt idx="3457">
                  <c:v>40900</c:v>
                </c:pt>
                <c:pt idx="3458">
                  <c:v>40899</c:v>
                </c:pt>
                <c:pt idx="3459">
                  <c:v>40898</c:v>
                </c:pt>
                <c:pt idx="3460">
                  <c:v>40897</c:v>
                </c:pt>
                <c:pt idx="3461">
                  <c:v>40896</c:v>
                </c:pt>
                <c:pt idx="3462">
                  <c:v>40893</c:v>
                </c:pt>
                <c:pt idx="3463">
                  <c:v>40892</c:v>
                </c:pt>
                <c:pt idx="3464">
                  <c:v>40891</c:v>
                </c:pt>
                <c:pt idx="3465">
                  <c:v>40890</c:v>
                </c:pt>
                <c:pt idx="3466">
                  <c:v>40889</c:v>
                </c:pt>
                <c:pt idx="3467">
                  <c:v>40886</c:v>
                </c:pt>
                <c:pt idx="3468">
                  <c:v>40885</c:v>
                </c:pt>
                <c:pt idx="3469">
                  <c:v>40884</c:v>
                </c:pt>
                <c:pt idx="3470">
                  <c:v>40883</c:v>
                </c:pt>
                <c:pt idx="3471">
                  <c:v>40882</c:v>
                </c:pt>
                <c:pt idx="3472">
                  <c:v>40879</c:v>
                </c:pt>
                <c:pt idx="3473">
                  <c:v>40878</c:v>
                </c:pt>
                <c:pt idx="3474">
                  <c:v>40877</c:v>
                </c:pt>
                <c:pt idx="3475">
                  <c:v>40876</c:v>
                </c:pt>
                <c:pt idx="3476">
                  <c:v>40875</c:v>
                </c:pt>
                <c:pt idx="3477">
                  <c:v>40872</c:v>
                </c:pt>
                <c:pt idx="3478">
                  <c:v>40871</c:v>
                </c:pt>
                <c:pt idx="3479">
                  <c:v>40870</c:v>
                </c:pt>
                <c:pt idx="3480">
                  <c:v>40869</c:v>
                </c:pt>
                <c:pt idx="3481">
                  <c:v>40868</c:v>
                </c:pt>
                <c:pt idx="3482">
                  <c:v>40865</c:v>
                </c:pt>
                <c:pt idx="3483">
                  <c:v>40864</c:v>
                </c:pt>
                <c:pt idx="3484">
                  <c:v>40863</c:v>
                </c:pt>
                <c:pt idx="3485">
                  <c:v>40862</c:v>
                </c:pt>
                <c:pt idx="3486">
                  <c:v>40861</c:v>
                </c:pt>
                <c:pt idx="3487">
                  <c:v>40858</c:v>
                </c:pt>
                <c:pt idx="3488">
                  <c:v>40857</c:v>
                </c:pt>
                <c:pt idx="3489">
                  <c:v>40856</c:v>
                </c:pt>
                <c:pt idx="3490">
                  <c:v>40855</c:v>
                </c:pt>
                <c:pt idx="3491">
                  <c:v>40854</c:v>
                </c:pt>
                <c:pt idx="3492">
                  <c:v>40851</c:v>
                </c:pt>
                <c:pt idx="3493">
                  <c:v>40850</c:v>
                </c:pt>
                <c:pt idx="3494">
                  <c:v>40849</c:v>
                </c:pt>
                <c:pt idx="3495">
                  <c:v>40848</c:v>
                </c:pt>
                <c:pt idx="3496">
                  <c:v>40847</c:v>
                </c:pt>
                <c:pt idx="3497">
                  <c:v>40844</c:v>
                </c:pt>
                <c:pt idx="3498">
                  <c:v>40843</c:v>
                </c:pt>
                <c:pt idx="3499">
                  <c:v>40842</c:v>
                </c:pt>
                <c:pt idx="3500">
                  <c:v>40841</c:v>
                </c:pt>
                <c:pt idx="3501">
                  <c:v>40840</c:v>
                </c:pt>
                <c:pt idx="3502">
                  <c:v>40837</c:v>
                </c:pt>
                <c:pt idx="3503">
                  <c:v>40836</c:v>
                </c:pt>
                <c:pt idx="3504">
                  <c:v>40835</c:v>
                </c:pt>
                <c:pt idx="3505">
                  <c:v>40834</c:v>
                </c:pt>
                <c:pt idx="3506">
                  <c:v>40833</c:v>
                </c:pt>
                <c:pt idx="3507">
                  <c:v>40830</c:v>
                </c:pt>
                <c:pt idx="3508">
                  <c:v>40829</c:v>
                </c:pt>
                <c:pt idx="3509">
                  <c:v>40828</c:v>
                </c:pt>
                <c:pt idx="3510">
                  <c:v>40827</c:v>
                </c:pt>
                <c:pt idx="3511">
                  <c:v>40826</c:v>
                </c:pt>
                <c:pt idx="3512">
                  <c:v>40823</c:v>
                </c:pt>
                <c:pt idx="3513">
                  <c:v>40822</c:v>
                </c:pt>
                <c:pt idx="3514">
                  <c:v>40821</c:v>
                </c:pt>
                <c:pt idx="3515">
                  <c:v>40820</c:v>
                </c:pt>
                <c:pt idx="3516">
                  <c:v>40819</c:v>
                </c:pt>
                <c:pt idx="3517">
                  <c:v>40816</c:v>
                </c:pt>
                <c:pt idx="3518">
                  <c:v>40815</c:v>
                </c:pt>
                <c:pt idx="3519">
                  <c:v>40814</c:v>
                </c:pt>
                <c:pt idx="3520">
                  <c:v>40813</c:v>
                </c:pt>
                <c:pt idx="3521">
                  <c:v>40812</c:v>
                </c:pt>
                <c:pt idx="3522">
                  <c:v>40809</c:v>
                </c:pt>
                <c:pt idx="3523">
                  <c:v>40808</c:v>
                </c:pt>
                <c:pt idx="3524">
                  <c:v>40807</c:v>
                </c:pt>
                <c:pt idx="3525">
                  <c:v>40806</c:v>
                </c:pt>
                <c:pt idx="3526">
                  <c:v>40805</c:v>
                </c:pt>
                <c:pt idx="3527">
                  <c:v>40802</c:v>
                </c:pt>
                <c:pt idx="3528">
                  <c:v>40801</c:v>
                </c:pt>
                <c:pt idx="3529">
                  <c:v>40800</c:v>
                </c:pt>
                <c:pt idx="3530">
                  <c:v>40799</c:v>
                </c:pt>
                <c:pt idx="3531">
                  <c:v>40798</c:v>
                </c:pt>
                <c:pt idx="3532">
                  <c:v>40795</c:v>
                </c:pt>
                <c:pt idx="3533">
                  <c:v>40794</c:v>
                </c:pt>
                <c:pt idx="3534">
                  <c:v>40793</c:v>
                </c:pt>
                <c:pt idx="3535">
                  <c:v>40792</c:v>
                </c:pt>
                <c:pt idx="3536">
                  <c:v>40791</c:v>
                </c:pt>
                <c:pt idx="3537">
                  <c:v>40788</c:v>
                </c:pt>
                <c:pt idx="3538">
                  <c:v>40787</c:v>
                </c:pt>
                <c:pt idx="3539">
                  <c:v>40786</c:v>
                </c:pt>
                <c:pt idx="3540">
                  <c:v>40785</c:v>
                </c:pt>
                <c:pt idx="3541">
                  <c:v>40784</c:v>
                </c:pt>
                <c:pt idx="3542">
                  <c:v>40781</c:v>
                </c:pt>
                <c:pt idx="3543">
                  <c:v>40780</c:v>
                </c:pt>
                <c:pt idx="3544">
                  <c:v>40779</c:v>
                </c:pt>
                <c:pt idx="3545">
                  <c:v>40778</c:v>
                </c:pt>
                <c:pt idx="3546">
                  <c:v>40777</c:v>
                </c:pt>
                <c:pt idx="3547">
                  <c:v>40774</c:v>
                </c:pt>
                <c:pt idx="3548">
                  <c:v>40773</c:v>
                </c:pt>
                <c:pt idx="3549">
                  <c:v>40772</c:v>
                </c:pt>
                <c:pt idx="3550">
                  <c:v>40771</c:v>
                </c:pt>
                <c:pt idx="3551">
                  <c:v>40770</c:v>
                </c:pt>
                <c:pt idx="3552">
                  <c:v>40767</c:v>
                </c:pt>
                <c:pt idx="3553">
                  <c:v>40766</c:v>
                </c:pt>
                <c:pt idx="3554">
                  <c:v>40765</c:v>
                </c:pt>
                <c:pt idx="3555">
                  <c:v>40764</c:v>
                </c:pt>
                <c:pt idx="3556">
                  <c:v>40763</c:v>
                </c:pt>
                <c:pt idx="3557">
                  <c:v>40760</c:v>
                </c:pt>
                <c:pt idx="3558">
                  <c:v>40759</c:v>
                </c:pt>
                <c:pt idx="3559">
                  <c:v>40758</c:v>
                </c:pt>
                <c:pt idx="3560">
                  <c:v>40757</c:v>
                </c:pt>
                <c:pt idx="3561">
                  <c:v>40756</c:v>
                </c:pt>
                <c:pt idx="3562">
                  <c:v>40753</c:v>
                </c:pt>
                <c:pt idx="3563">
                  <c:v>40752</c:v>
                </c:pt>
                <c:pt idx="3564">
                  <c:v>40751</c:v>
                </c:pt>
                <c:pt idx="3565">
                  <c:v>40750</c:v>
                </c:pt>
                <c:pt idx="3566">
                  <c:v>40749</c:v>
                </c:pt>
                <c:pt idx="3567">
                  <c:v>40746</c:v>
                </c:pt>
                <c:pt idx="3568">
                  <c:v>40745</c:v>
                </c:pt>
                <c:pt idx="3569">
                  <c:v>40744</c:v>
                </c:pt>
                <c:pt idx="3570">
                  <c:v>40743</c:v>
                </c:pt>
                <c:pt idx="3571">
                  <c:v>40742</c:v>
                </c:pt>
                <c:pt idx="3572">
                  <c:v>40739</c:v>
                </c:pt>
                <c:pt idx="3573">
                  <c:v>40738</c:v>
                </c:pt>
                <c:pt idx="3574">
                  <c:v>40737</c:v>
                </c:pt>
                <c:pt idx="3575">
                  <c:v>40736</c:v>
                </c:pt>
                <c:pt idx="3576">
                  <c:v>40735</c:v>
                </c:pt>
                <c:pt idx="3577">
                  <c:v>40732</c:v>
                </c:pt>
                <c:pt idx="3578">
                  <c:v>40731</c:v>
                </c:pt>
                <c:pt idx="3579">
                  <c:v>40730</c:v>
                </c:pt>
                <c:pt idx="3580">
                  <c:v>40729</c:v>
                </c:pt>
                <c:pt idx="3581">
                  <c:v>40728</c:v>
                </c:pt>
                <c:pt idx="3582">
                  <c:v>40725</c:v>
                </c:pt>
                <c:pt idx="3583">
                  <c:v>40724</c:v>
                </c:pt>
                <c:pt idx="3584">
                  <c:v>40723</c:v>
                </c:pt>
                <c:pt idx="3585">
                  <c:v>40722</c:v>
                </c:pt>
                <c:pt idx="3586">
                  <c:v>40721</c:v>
                </c:pt>
                <c:pt idx="3587">
                  <c:v>40718</c:v>
                </c:pt>
                <c:pt idx="3588">
                  <c:v>40717</c:v>
                </c:pt>
                <c:pt idx="3589">
                  <c:v>40716</c:v>
                </c:pt>
                <c:pt idx="3590">
                  <c:v>40715</c:v>
                </c:pt>
                <c:pt idx="3591">
                  <c:v>40714</c:v>
                </c:pt>
                <c:pt idx="3592">
                  <c:v>40711</c:v>
                </c:pt>
                <c:pt idx="3593">
                  <c:v>40710</c:v>
                </c:pt>
                <c:pt idx="3594">
                  <c:v>40709</c:v>
                </c:pt>
                <c:pt idx="3595">
                  <c:v>40708</c:v>
                </c:pt>
                <c:pt idx="3596">
                  <c:v>40707</c:v>
                </c:pt>
                <c:pt idx="3597">
                  <c:v>40704</c:v>
                </c:pt>
                <c:pt idx="3598">
                  <c:v>40703</c:v>
                </c:pt>
                <c:pt idx="3599">
                  <c:v>40702</c:v>
                </c:pt>
                <c:pt idx="3600">
                  <c:v>40701</c:v>
                </c:pt>
                <c:pt idx="3601">
                  <c:v>40700</c:v>
                </c:pt>
                <c:pt idx="3602">
                  <c:v>40697</c:v>
                </c:pt>
                <c:pt idx="3603">
                  <c:v>40696</c:v>
                </c:pt>
                <c:pt idx="3604">
                  <c:v>40695</c:v>
                </c:pt>
                <c:pt idx="3605">
                  <c:v>40694</c:v>
                </c:pt>
                <c:pt idx="3606">
                  <c:v>40693</c:v>
                </c:pt>
                <c:pt idx="3607">
                  <c:v>40690</c:v>
                </c:pt>
                <c:pt idx="3608">
                  <c:v>40689</c:v>
                </c:pt>
                <c:pt idx="3609">
                  <c:v>40688</c:v>
                </c:pt>
                <c:pt idx="3610">
                  <c:v>40687</c:v>
                </c:pt>
                <c:pt idx="3611">
                  <c:v>40686</c:v>
                </c:pt>
                <c:pt idx="3612">
                  <c:v>40683</c:v>
                </c:pt>
                <c:pt idx="3613">
                  <c:v>40682</c:v>
                </c:pt>
                <c:pt idx="3614">
                  <c:v>40681</c:v>
                </c:pt>
                <c:pt idx="3615">
                  <c:v>40680</c:v>
                </c:pt>
                <c:pt idx="3616">
                  <c:v>40679</c:v>
                </c:pt>
                <c:pt idx="3617">
                  <c:v>40676</c:v>
                </c:pt>
                <c:pt idx="3618">
                  <c:v>40675</c:v>
                </c:pt>
                <c:pt idx="3619">
                  <c:v>40674</c:v>
                </c:pt>
                <c:pt idx="3620">
                  <c:v>40673</c:v>
                </c:pt>
                <c:pt idx="3621">
                  <c:v>40672</c:v>
                </c:pt>
                <c:pt idx="3622">
                  <c:v>40669</c:v>
                </c:pt>
                <c:pt idx="3623">
                  <c:v>40668</c:v>
                </c:pt>
                <c:pt idx="3624">
                  <c:v>40667</c:v>
                </c:pt>
                <c:pt idx="3625">
                  <c:v>40666</c:v>
                </c:pt>
                <c:pt idx="3626">
                  <c:v>40665</c:v>
                </c:pt>
                <c:pt idx="3627">
                  <c:v>40662</c:v>
                </c:pt>
                <c:pt idx="3628">
                  <c:v>40661</c:v>
                </c:pt>
                <c:pt idx="3629">
                  <c:v>40660</c:v>
                </c:pt>
                <c:pt idx="3630">
                  <c:v>40659</c:v>
                </c:pt>
                <c:pt idx="3631">
                  <c:v>40658</c:v>
                </c:pt>
                <c:pt idx="3632">
                  <c:v>40655</c:v>
                </c:pt>
                <c:pt idx="3633">
                  <c:v>40654</c:v>
                </c:pt>
                <c:pt idx="3634">
                  <c:v>40653</c:v>
                </c:pt>
                <c:pt idx="3635">
                  <c:v>40652</c:v>
                </c:pt>
                <c:pt idx="3636">
                  <c:v>40651</c:v>
                </c:pt>
                <c:pt idx="3637">
                  <c:v>40648</c:v>
                </c:pt>
                <c:pt idx="3638">
                  <c:v>40647</c:v>
                </c:pt>
                <c:pt idx="3639">
                  <c:v>40646</c:v>
                </c:pt>
                <c:pt idx="3640">
                  <c:v>40645</c:v>
                </c:pt>
                <c:pt idx="3641">
                  <c:v>40644</c:v>
                </c:pt>
                <c:pt idx="3642">
                  <c:v>40641</c:v>
                </c:pt>
                <c:pt idx="3643">
                  <c:v>40640</c:v>
                </c:pt>
                <c:pt idx="3644">
                  <c:v>40639</c:v>
                </c:pt>
                <c:pt idx="3645">
                  <c:v>40638</c:v>
                </c:pt>
                <c:pt idx="3646">
                  <c:v>40637</c:v>
                </c:pt>
                <c:pt idx="3647">
                  <c:v>40634</c:v>
                </c:pt>
                <c:pt idx="3648">
                  <c:v>40633</c:v>
                </c:pt>
                <c:pt idx="3649">
                  <c:v>40632</c:v>
                </c:pt>
                <c:pt idx="3650">
                  <c:v>40631</c:v>
                </c:pt>
                <c:pt idx="3651">
                  <c:v>40630</c:v>
                </c:pt>
                <c:pt idx="3652">
                  <c:v>40627</c:v>
                </c:pt>
                <c:pt idx="3653">
                  <c:v>40626</c:v>
                </c:pt>
                <c:pt idx="3654">
                  <c:v>40625</c:v>
                </c:pt>
                <c:pt idx="3655">
                  <c:v>40624</c:v>
                </c:pt>
                <c:pt idx="3656">
                  <c:v>40623</c:v>
                </c:pt>
                <c:pt idx="3657">
                  <c:v>40620</c:v>
                </c:pt>
                <c:pt idx="3658">
                  <c:v>40619</c:v>
                </c:pt>
                <c:pt idx="3659">
                  <c:v>40618</c:v>
                </c:pt>
                <c:pt idx="3660">
                  <c:v>40617</c:v>
                </c:pt>
                <c:pt idx="3661">
                  <c:v>40616</c:v>
                </c:pt>
                <c:pt idx="3662">
                  <c:v>40613</c:v>
                </c:pt>
                <c:pt idx="3663">
                  <c:v>40612</c:v>
                </c:pt>
                <c:pt idx="3664">
                  <c:v>40611</c:v>
                </c:pt>
                <c:pt idx="3665">
                  <c:v>40610</c:v>
                </c:pt>
                <c:pt idx="3666">
                  <c:v>40609</c:v>
                </c:pt>
                <c:pt idx="3667">
                  <c:v>40606</c:v>
                </c:pt>
                <c:pt idx="3668">
                  <c:v>40605</c:v>
                </c:pt>
                <c:pt idx="3669">
                  <c:v>40604</c:v>
                </c:pt>
                <c:pt idx="3670">
                  <c:v>40603</c:v>
                </c:pt>
                <c:pt idx="3671">
                  <c:v>40602</c:v>
                </c:pt>
                <c:pt idx="3672">
                  <c:v>40599</c:v>
                </c:pt>
                <c:pt idx="3673">
                  <c:v>40598</c:v>
                </c:pt>
                <c:pt idx="3674">
                  <c:v>40597</c:v>
                </c:pt>
                <c:pt idx="3675">
                  <c:v>40596</c:v>
                </c:pt>
                <c:pt idx="3676">
                  <c:v>40595</c:v>
                </c:pt>
                <c:pt idx="3677">
                  <c:v>40592</c:v>
                </c:pt>
                <c:pt idx="3678">
                  <c:v>40591</c:v>
                </c:pt>
                <c:pt idx="3679">
                  <c:v>40590</c:v>
                </c:pt>
                <c:pt idx="3680">
                  <c:v>40589</c:v>
                </c:pt>
                <c:pt idx="3681">
                  <c:v>40588</c:v>
                </c:pt>
                <c:pt idx="3682">
                  <c:v>40585</c:v>
                </c:pt>
                <c:pt idx="3683">
                  <c:v>40584</c:v>
                </c:pt>
                <c:pt idx="3684">
                  <c:v>40583</c:v>
                </c:pt>
                <c:pt idx="3685">
                  <c:v>40582</c:v>
                </c:pt>
                <c:pt idx="3686">
                  <c:v>40581</c:v>
                </c:pt>
                <c:pt idx="3687">
                  <c:v>40578</c:v>
                </c:pt>
                <c:pt idx="3688">
                  <c:v>40577</c:v>
                </c:pt>
                <c:pt idx="3689">
                  <c:v>40576</c:v>
                </c:pt>
                <c:pt idx="3690">
                  <c:v>40575</c:v>
                </c:pt>
                <c:pt idx="3691">
                  <c:v>40574</c:v>
                </c:pt>
                <c:pt idx="3692">
                  <c:v>40571</c:v>
                </c:pt>
                <c:pt idx="3693">
                  <c:v>40570</c:v>
                </c:pt>
                <c:pt idx="3694">
                  <c:v>40569</c:v>
                </c:pt>
                <c:pt idx="3695">
                  <c:v>40568</c:v>
                </c:pt>
                <c:pt idx="3696">
                  <c:v>40567</c:v>
                </c:pt>
                <c:pt idx="3697">
                  <c:v>40564</c:v>
                </c:pt>
                <c:pt idx="3698">
                  <c:v>40563</c:v>
                </c:pt>
                <c:pt idx="3699">
                  <c:v>40562</c:v>
                </c:pt>
                <c:pt idx="3700">
                  <c:v>40561</c:v>
                </c:pt>
                <c:pt idx="3701">
                  <c:v>40560</c:v>
                </c:pt>
                <c:pt idx="3702">
                  <c:v>40557</c:v>
                </c:pt>
                <c:pt idx="3703">
                  <c:v>40556</c:v>
                </c:pt>
                <c:pt idx="3704">
                  <c:v>40555</c:v>
                </c:pt>
                <c:pt idx="3705">
                  <c:v>40554</c:v>
                </c:pt>
                <c:pt idx="3706">
                  <c:v>40553</c:v>
                </c:pt>
                <c:pt idx="3707">
                  <c:v>40550</c:v>
                </c:pt>
                <c:pt idx="3708">
                  <c:v>40549</c:v>
                </c:pt>
                <c:pt idx="3709">
                  <c:v>40548</c:v>
                </c:pt>
                <c:pt idx="3710">
                  <c:v>40547</c:v>
                </c:pt>
                <c:pt idx="3711">
                  <c:v>40546</c:v>
                </c:pt>
                <c:pt idx="3712">
                  <c:v>40543</c:v>
                </c:pt>
                <c:pt idx="3713">
                  <c:v>40542</c:v>
                </c:pt>
                <c:pt idx="3714">
                  <c:v>40541</c:v>
                </c:pt>
                <c:pt idx="3715">
                  <c:v>40540</c:v>
                </c:pt>
                <c:pt idx="3716">
                  <c:v>40539</c:v>
                </c:pt>
                <c:pt idx="3717">
                  <c:v>40536</c:v>
                </c:pt>
                <c:pt idx="3718">
                  <c:v>40535</c:v>
                </c:pt>
                <c:pt idx="3719">
                  <c:v>40534</c:v>
                </c:pt>
                <c:pt idx="3720">
                  <c:v>40533</c:v>
                </c:pt>
                <c:pt idx="3721">
                  <c:v>40532</c:v>
                </c:pt>
                <c:pt idx="3722">
                  <c:v>40529</c:v>
                </c:pt>
                <c:pt idx="3723">
                  <c:v>40528</c:v>
                </c:pt>
                <c:pt idx="3724">
                  <c:v>40527</c:v>
                </c:pt>
                <c:pt idx="3725">
                  <c:v>40526</c:v>
                </c:pt>
                <c:pt idx="3726">
                  <c:v>40525</c:v>
                </c:pt>
                <c:pt idx="3727">
                  <c:v>40522</c:v>
                </c:pt>
                <c:pt idx="3728">
                  <c:v>40521</c:v>
                </c:pt>
                <c:pt idx="3729">
                  <c:v>40520</c:v>
                </c:pt>
                <c:pt idx="3730">
                  <c:v>40519</c:v>
                </c:pt>
                <c:pt idx="3731">
                  <c:v>40518</c:v>
                </c:pt>
                <c:pt idx="3732">
                  <c:v>40515</c:v>
                </c:pt>
                <c:pt idx="3733">
                  <c:v>40514</c:v>
                </c:pt>
                <c:pt idx="3734">
                  <c:v>40513</c:v>
                </c:pt>
                <c:pt idx="3735">
                  <c:v>40512</c:v>
                </c:pt>
                <c:pt idx="3736">
                  <c:v>40511</c:v>
                </c:pt>
                <c:pt idx="3737">
                  <c:v>40508</c:v>
                </c:pt>
                <c:pt idx="3738">
                  <c:v>40507</c:v>
                </c:pt>
                <c:pt idx="3739">
                  <c:v>40506</c:v>
                </c:pt>
                <c:pt idx="3740">
                  <c:v>40505</c:v>
                </c:pt>
                <c:pt idx="3741">
                  <c:v>40504</c:v>
                </c:pt>
                <c:pt idx="3742">
                  <c:v>40501</c:v>
                </c:pt>
                <c:pt idx="3743">
                  <c:v>40500</c:v>
                </c:pt>
                <c:pt idx="3744">
                  <c:v>40499</c:v>
                </c:pt>
                <c:pt idx="3745">
                  <c:v>40498</c:v>
                </c:pt>
                <c:pt idx="3746">
                  <c:v>40497</c:v>
                </c:pt>
                <c:pt idx="3747">
                  <c:v>40494</c:v>
                </c:pt>
                <c:pt idx="3748">
                  <c:v>40493</c:v>
                </c:pt>
                <c:pt idx="3749">
                  <c:v>40492</c:v>
                </c:pt>
                <c:pt idx="3750">
                  <c:v>40491</c:v>
                </c:pt>
                <c:pt idx="3751">
                  <c:v>40490</c:v>
                </c:pt>
                <c:pt idx="3752">
                  <c:v>40487</c:v>
                </c:pt>
                <c:pt idx="3753">
                  <c:v>40486</c:v>
                </c:pt>
                <c:pt idx="3754">
                  <c:v>40485</c:v>
                </c:pt>
                <c:pt idx="3755">
                  <c:v>40484</c:v>
                </c:pt>
                <c:pt idx="3756">
                  <c:v>40483</c:v>
                </c:pt>
                <c:pt idx="3757">
                  <c:v>40480</c:v>
                </c:pt>
                <c:pt idx="3758">
                  <c:v>40479</c:v>
                </c:pt>
                <c:pt idx="3759">
                  <c:v>40478</c:v>
                </c:pt>
                <c:pt idx="3760">
                  <c:v>40477</c:v>
                </c:pt>
                <c:pt idx="3761">
                  <c:v>40476</c:v>
                </c:pt>
                <c:pt idx="3762">
                  <c:v>40473</c:v>
                </c:pt>
                <c:pt idx="3763">
                  <c:v>40472</c:v>
                </c:pt>
                <c:pt idx="3764">
                  <c:v>40471</c:v>
                </c:pt>
                <c:pt idx="3765">
                  <c:v>40470</c:v>
                </c:pt>
                <c:pt idx="3766">
                  <c:v>40469</c:v>
                </c:pt>
                <c:pt idx="3767">
                  <c:v>40466</c:v>
                </c:pt>
                <c:pt idx="3768">
                  <c:v>40465</c:v>
                </c:pt>
                <c:pt idx="3769">
                  <c:v>40464</c:v>
                </c:pt>
                <c:pt idx="3770">
                  <c:v>40463</c:v>
                </c:pt>
                <c:pt idx="3771">
                  <c:v>40462</c:v>
                </c:pt>
                <c:pt idx="3772">
                  <c:v>40459</c:v>
                </c:pt>
                <c:pt idx="3773">
                  <c:v>40458</c:v>
                </c:pt>
                <c:pt idx="3774">
                  <c:v>40457</c:v>
                </c:pt>
                <c:pt idx="3775">
                  <c:v>40456</c:v>
                </c:pt>
                <c:pt idx="3776">
                  <c:v>40455</c:v>
                </c:pt>
                <c:pt idx="3777">
                  <c:v>40452</c:v>
                </c:pt>
                <c:pt idx="3778">
                  <c:v>40451</c:v>
                </c:pt>
                <c:pt idx="3779">
                  <c:v>40450</c:v>
                </c:pt>
                <c:pt idx="3780">
                  <c:v>40449</c:v>
                </c:pt>
                <c:pt idx="3781">
                  <c:v>40448</c:v>
                </c:pt>
                <c:pt idx="3782">
                  <c:v>40445</c:v>
                </c:pt>
                <c:pt idx="3783">
                  <c:v>40444</c:v>
                </c:pt>
                <c:pt idx="3784">
                  <c:v>40443</c:v>
                </c:pt>
                <c:pt idx="3785">
                  <c:v>40442</c:v>
                </c:pt>
                <c:pt idx="3786">
                  <c:v>40441</c:v>
                </c:pt>
                <c:pt idx="3787">
                  <c:v>40438</c:v>
                </c:pt>
                <c:pt idx="3788">
                  <c:v>40437</c:v>
                </c:pt>
                <c:pt idx="3789">
                  <c:v>40436</c:v>
                </c:pt>
                <c:pt idx="3790">
                  <c:v>40435</c:v>
                </c:pt>
                <c:pt idx="3791">
                  <c:v>40434</c:v>
                </c:pt>
                <c:pt idx="3792">
                  <c:v>40431</c:v>
                </c:pt>
                <c:pt idx="3793">
                  <c:v>40430</c:v>
                </c:pt>
                <c:pt idx="3794">
                  <c:v>40429</c:v>
                </c:pt>
                <c:pt idx="3795">
                  <c:v>40428</c:v>
                </c:pt>
                <c:pt idx="3796">
                  <c:v>40427</c:v>
                </c:pt>
                <c:pt idx="3797">
                  <c:v>40424</c:v>
                </c:pt>
                <c:pt idx="3798">
                  <c:v>40423</c:v>
                </c:pt>
                <c:pt idx="3799">
                  <c:v>40422</c:v>
                </c:pt>
                <c:pt idx="3800">
                  <c:v>40421</c:v>
                </c:pt>
                <c:pt idx="3801">
                  <c:v>40420</c:v>
                </c:pt>
                <c:pt idx="3802">
                  <c:v>40417</c:v>
                </c:pt>
                <c:pt idx="3803">
                  <c:v>40416</c:v>
                </c:pt>
                <c:pt idx="3804">
                  <c:v>40415</c:v>
                </c:pt>
                <c:pt idx="3805">
                  <c:v>40414</c:v>
                </c:pt>
                <c:pt idx="3806">
                  <c:v>40413</c:v>
                </c:pt>
                <c:pt idx="3807">
                  <c:v>40410</c:v>
                </c:pt>
                <c:pt idx="3808">
                  <c:v>40409</c:v>
                </c:pt>
                <c:pt idx="3809">
                  <c:v>40408</c:v>
                </c:pt>
                <c:pt idx="3810">
                  <c:v>40407</c:v>
                </c:pt>
                <c:pt idx="3811">
                  <c:v>40406</c:v>
                </c:pt>
                <c:pt idx="3812">
                  <c:v>40403</c:v>
                </c:pt>
                <c:pt idx="3813">
                  <c:v>40402</c:v>
                </c:pt>
                <c:pt idx="3814">
                  <c:v>40401</c:v>
                </c:pt>
                <c:pt idx="3815">
                  <c:v>40400</c:v>
                </c:pt>
                <c:pt idx="3816">
                  <c:v>40399</c:v>
                </c:pt>
                <c:pt idx="3817">
                  <c:v>40396</c:v>
                </c:pt>
                <c:pt idx="3818">
                  <c:v>40395</c:v>
                </c:pt>
                <c:pt idx="3819">
                  <c:v>40394</c:v>
                </c:pt>
                <c:pt idx="3820">
                  <c:v>40393</c:v>
                </c:pt>
                <c:pt idx="3821">
                  <c:v>40392</c:v>
                </c:pt>
                <c:pt idx="3822">
                  <c:v>40389</c:v>
                </c:pt>
                <c:pt idx="3823">
                  <c:v>40388</c:v>
                </c:pt>
                <c:pt idx="3824">
                  <c:v>40387</c:v>
                </c:pt>
                <c:pt idx="3825">
                  <c:v>40386</c:v>
                </c:pt>
                <c:pt idx="3826">
                  <c:v>40385</c:v>
                </c:pt>
                <c:pt idx="3827">
                  <c:v>40382</c:v>
                </c:pt>
                <c:pt idx="3828">
                  <c:v>40381</c:v>
                </c:pt>
                <c:pt idx="3829">
                  <c:v>40380</c:v>
                </c:pt>
                <c:pt idx="3830">
                  <c:v>40379</c:v>
                </c:pt>
                <c:pt idx="3831">
                  <c:v>40378</c:v>
                </c:pt>
                <c:pt idx="3832">
                  <c:v>40375</c:v>
                </c:pt>
                <c:pt idx="3833">
                  <c:v>40374</c:v>
                </c:pt>
                <c:pt idx="3834">
                  <c:v>40373</c:v>
                </c:pt>
                <c:pt idx="3835">
                  <c:v>40372</c:v>
                </c:pt>
                <c:pt idx="3836">
                  <c:v>40371</c:v>
                </c:pt>
                <c:pt idx="3837">
                  <c:v>40368</c:v>
                </c:pt>
                <c:pt idx="3838">
                  <c:v>40367</c:v>
                </c:pt>
                <c:pt idx="3839">
                  <c:v>40366</c:v>
                </c:pt>
                <c:pt idx="3840">
                  <c:v>40365</c:v>
                </c:pt>
                <c:pt idx="3841">
                  <c:v>40364</c:v>
                </c:pt>
                <c:pt idx="3842">
                  <c:v>40361</c:v>
                </c:pt>
                <c:pt idx="3843">
                  <c:v>40360</c:v>
                </c:pt>
                <c:pt idx="3844">
                  <c:v>40359</c:v>
                </c:pt>
                <c:pt idx="3845">
                  <c:v>40358</c:v>
                </c:pt>
                <c:pt idx="3846">
                  <c:v>40357</c:v>
                </c:pt>
                <c:pt idx="3847">
                  <c:v>40354</c:v>
                </c:pt>
                <c:pt idx="3848">
                  <c:v>40353</c:v>
                </c:pt>
                <c:pt idx="3849">
                  <c:v>40352</c:v>
                </c:pt>
                <c:pt idx="3850">
                  <c:v>40351</c:v>
                </c:pt>
                <c:pt idx="3851">
                  <c:v>40350</c:v>
                </c:pt>
                <c:pt idx="3852">
                  <c:v>40347</c:v>
                </c:pt>
                <c:pt idx="3853">
                  <c:v>40346</c:v>
                </c:pt>
                <c:pt idx="3854">
                  <c:v>40345</c:v>
                </c:pt>
                <c:pt idx="3855">
                  <c:v>40344</c:v>
                </c:pt>
                <c:pt idx="3856">
                  <c:v>40343</c:v>
                </c:pt>
                <c:pt idx="3857">
                  <c:v>40340</c:v>
                </c:pt>
                <c:pt idx="3858">
                  <c:v>40339</c:v>
                </c:pt>
                <c:pt idx="3859">
                  <c:v>40338</c:v>
                </c:pt>
                <c:pt idx="3860">
                  <c:v>40337</c:v>
                </c:pt>
                <c:pt idx="3861">
                  <c:v>40336</c:v>
                </c:pt>
                <c:pt idx="3862">
                  <c:v>40333</c:v>
                </c:pt>
                <c:pt idx="3863">
                  <c:v>40332</c:v>
                </c:pt>
                <c:pt idx="3864">
                  <c:v>40331</c:v>
                </c:pt>
                <c:pt idx="3865">
                  <c:v>40330</c:v>
                </c:pt>
                <c:pt idx="3866">
                  <c:v>40329</c:v>
                </c:pt>
                <c:pt idx="3867">
                  <c:v>40326</c:v>
                </c:pt>
                <c:pt idx="3868">
                  <c:v>40325</c:v>
                </c:pt>
                <c:pt idx="3869">
                  <c:v>40324</c:v>
                </c:pt>
                <c:pt idx="3870">
                  <c:v>40323</c:v>
                </c:pt>
                <c:pt idx="3871">
                  <c:v>40322</c:v>
                </c:pt>
                <c:pt idx="3872">
                  <c:v>40319</c:v>
                </c:pt>
                <c:pt idx="3873">
                  <c:v>40318</c:v>
                </c:pt>
                <c:pt idx="3874">
                  <c:v>40317</c:v>
                </c:pt>
                <c:pt idx="3875">
                  <c:v>40316</c:v>
                </c:pt>
                <c:pt idx="3876">
                  <c:v>40315</c:v>
                </c:pt>
                <c:pt idx="3877">
                  <c:v>40312</c:v>
                </c:pt>
                <c:pt idx="3878">
                  <c:v>40311</c:v>
                </c:pt>
                <c:pt idx="3879">
                  <c:v>40310</c:v>
                </c:pt>
                <c:pt idx="3880">
                  <c:v>40309</c:v>
                </c:pt>
                <c:pt idx="3881">
                  <c:v>40308</c:v>
                </c:pt>
                <c:pt idx="3882">
                  <c:v>40305</c:v>
                </c:pt>
                <c:pt idx="3883">
                  <c:v>40304</c:v>
                </c:pt>
                <c:pt idx="3884">
                  <c:v>40303</c:v>
                </c:pt>
                <c:pt idx="3885">
                  <c:v>40302</c:v>
                </c:pt>
                <c:pt idx="3886">
                  <c:v>40301</c:v>
                </c:pt>
                <c:pt idx="3887">
                  <c:v>40298</c:v>
                </c:pt>
                <c:pt idx="3888">
                  <c:v>40297</c:v>
                </c:pt>
                <c:pt idx="3889">
                  <c:v>40296</c:v>
                </c:pt>
                <c:pt idx="3890">
                  <c:v>40295</c:v>
                </c:pt>
                <c:pt idx="3891">
                  <c:v>40294</c:v>
                </c:pt>
                <c:pt idx="3892">
                  <c:v>40291</c:v>
                </c:pt>
                <c:pt idx="3893">
                  <c:v>40290</c:v>
                </c:pt>
                <c:pt idx="3894">
                  <c:v>40289</c:v>
                </c:pt>
                <c:pt idx="3895">
                  <c:v>40288</c:v>
                </c:pt>
                <c:pt idx="3896">
                  <c:v>40287</c:v>
                </c:pt>
                <c:pt idx="3897">
                  <c:v>40284</c:v>
                </c:pt>
                <c:pt idx="3898">
                  <c:v>40283</c:v>
                </c:pt>
                <c:pt idx="3899">
                  <c:v>40282</c:v>
                </c:pt>
                <c:pt idx="3900">
                  <c:v>40281</c:v>
                </c:pt>
                <c:pt idx="3901">
                  <c:v>40280</c:v>
                </c:pt>
                <c:pt idx="3902">
                  <c:v>40277</c:v>
                </c:pt>
                <c:pt idx="3903">
                  <c:v>40276</c:v>
                </c:pt>
                <c:pt idx="3904">
                  <c:v>40275</c:v>
                </c:pt>
                <c:pt idx="3905">
                  <c:v>40274</c:v>
                </c:pt>
                <c:pt idx="3906">
                  <c:v>40273</c:v>
                </c:pt>
                <c:pt idx="3907">
                  <c:v>40270</c:v>
                </c:pt>
                <c:pt idx="3908">
                  <c:v>40269</c:v>
                </c:pt>
                <c:pt idx="3909">
                  <c:v>40268</c:v>
                </c:pt>
                <c:pt idx="3910">
                  <c:v>40267</c:v>
                </c:pt>
                <c:pt idx="3911">
                  <c:v>40266</c:v>
                </c:pt>
                <c:pt idx="3912">
                  <c:v>40263</c:v>
                </c:pt>
                <c:pt idx="3913">
                  <c:v>40262</c:v>
                </c:pt>
                <c:pt idx="3914">
                  <c:v>40261</c:v>
                </c:pt>
                <c:pt idx="3915">
                  <c:v>40260</c:v>
                </c:pt>
                <c:pt idx="3916">
                  <c:v>40259</c:v>
                </c:pt>
                <c:pt idx="3917">
                  <c:v>40256</c:v>
                </c:pt>
                <c:pt idx="3918">
                  <c:v>40255</c:v>
                </c:pt>
                <c:pt idx="3919">
                  <c:v>40254</c:v>
                </c:pt>
                <c:pt idx="3920">
                  <c:v>40253</c:v>
                </c:pt>
                <c:pt idx="3921">
                  <c:v>40252</c:v>
                </c:pt>
                <c:pt idx="3922">
                  <c:v>40249</c:v>
                </c:pt>
                <c:pt idx="3923">
                  <c:v>40248</c:v>
                </c:pt>
                <c:pt idx="3924">
                  <c:v>40247</c:v>
                </c:pt>
                <c:pt idx="3925">
                  <c:v>40246</c:v>
                </c:pt>
                <c:pt idx="3926">
                  <c:v>40245</c:v>
                </c:pt>
                <c:pt idx="3927">
                  <c:v>40242</c:v>
                </c:pt>
                <c:pt idx="3928">
                  <c:v>40241</c:v>
                </c:pt>
                <c:pt idx="3929">
                  <c:v>40240</c:v>
                </c:pt>
                <c:pt idx="3930">
                  <c:v>40239</c:v>
                </c:pt>
                <c:pt idx="3931">
                  <c:v>40238</c:v>
                </c:pt>
                <c:pt idx="3932">
                  <c:v>40235</c:v>
                </c:pt>
                <c:pt idx="3933">
                  <c:v>40234</c:v>
                </c:pt>
                <c:pt idx="3934">
                  <c:v>40233</c:v>
                </c:pt>
                <c:pt idx="3935">
                  <c:v>40232</c:v>
                </c:pt>
                <c:pt idx="3936">
                  <c:v>40231</c:v>
                </c:pt>
                <c:pt idx="3937">
                  <c:v>40228</c:v>
                </c:pt>
                <c:pt idx="3938">
                  <c:v>40227</c:v>
                </c:pt>
                <c:pt idx="3939">
                  <c:v>40226</c:v>
                </c:pt>
                <c:pt idx="3940">
                  <c:v>40225</c:v>
                </c:pt>
                <c:pt idx="3941">
                  <c:v>40221</c:v>
                </c:pt>
                <c:pt idx="3942">
                  <c:v>40220</c:v>
                </c:pt>
                <c:pt idx="3943">
                  <c:v>40219</c:v>
                </c:pt>
                <c:pt idx="3944">
                  <c:v>40218</c:v>
                </c:pt>
                <c:pt idx="3945">
                  <c:v>40217</c:v>
                </c:pt>
                <c:pt idx="3946">
                  <c:v>40214</c:v>
                </c:pt>
                <c:pt idx="3947">
                  <c:v>40213</c:v>
                </c:pt>
                <c:pt idx="3948">
                  <c:v>40212</c:v>
                </c:pt>
                <c:pt idx="3949">
                  <c:v>40211</c:v>
                </c:pt>
                <c:pt idx="3950">
                  <c:v>40210</c:v>
                </c:pt>
                <c:pt idx="3951">
                  <c:v>40207</c:v>
                </c:pt>
                <c:pt idx="3952">
                  <c:v>40206</c:v>
                </c:pt>
                <c:pt idx="3953">
                  <c:v>40205</c:v>
                </c:pt>
                <c:pt idx="3954">
                  <c:v>40204</c:v>
                </c:pt>
                <c:pt idx="3955">
                  <c:v>40203</c:v>
                </c:pt>
                <c:pt idx="3956">
                  <c:v>40200</c:v>
                </c:pt>
                <c:pt idx="3957">
                  <c:v>40199</c:v>
                </c:pt>
                <c:pt idx="3958">
                  <c:v>40198</c:v>
                </c:pt>
                <c:pt idx="3959">
                  <c:v>40197</c:v>
                </c:pt>
                <c:pt idx="3960">
                  <c:v>40196</c:v>
                </c:pt>
                <c:pt idx="3961">
                  <c:v>40193</c:v>
                </c:pt>
                <c:pt idx="3962">
                  <c:v>40192</c:v>
                </c:pt>
                <c:pt idx="3963">
                  <c:v>40191</c:v>
                </c:pt>
                <c:pt idx="3964">
                  <c:v>40190</c:v>
                </c:pt>
                <c:pt idx="3965">
                  <c:v>40189</c:v>
                </c:pt>
                <c:pt idx="3966">
                  <c:v>40186</c:v>
                </c:pt>
                <c:pt idx="3967">
                  <c:v>40185</c:v>
                </c:pt>
                <c:pt idx="3968">
                  <c:v>40184</c:v>
                </c:pt>
                <c:pt idx="3969">
                  <c:v>40183</c:v>
                </c:pt>
                <c:pt idx="3970">
                  <c:v>40182</c:v>
                </c:pt>
                <c:pt idx="3971">
                  <c:v>40179</c:v>
                </c:pt>
              </c:numCache>
            </c:numRef>
          </c:cat>
          <c:val>
            <c:numRef>
              <c:f>Sheet1!$H$9:$H$3980</c:f>
              <c:numCache>
                <c:formatCode>#,##0</c:formatCode>
                <c:ptCount val="3972"/>
                <c:pt idx="0">
                  <c:v>120500000</c:v>
                </c:pt>
                <c:pt idx="1">
                  <c:v>121000000</c:v>
                </c:pt>
                <c:pt idx="2">
                  <c:v>119500000</c:v>
                </c:pt>
                <c:pt idx="3">
                  <c:v>124000000</c:v>
                </c:pt>
                <c:pt idx="4">
                  <c:v>118000000</c:v>
                </c:pt>
                <c:pt idx="5">
                  <c:v>120000000</c:v>
                </c:pt>
                <c:pt idx="6">
                  <c:v>118000000</c:v>
                </c:pt>
                <c:pt idx="7">
                  <c:v>115500000</c:v>
                </c:pt>
                <c:pt idx="8">
                  <c:v>108000000</c:v>
                </c:pt>
                <c:pt idx="9">
                  <c:v>107500000</c:v>
                </c:pt>
                <c:pt idx="10">
                  <c:v>105200000</c:v>
                </c:pt>
                <c:pt idx="11">
                  <c:v>103600000</c:v>
                </c:pt>
                <c:pt idx="12">
                  <c:v>101900000</c:v>
                </c:pt>
                <c:pt idx="13">
                  <c:v>100200000</c:v>
                </c:pt>
                <c:pt idx="15">
                  <c:v>101300000</c:v>
                </c:pt>
                <c:pt idx="16">
                  <c:v>102200000</c:v>
                </c:pt>
                <c:pt idx="17">
                  <c:v>101800000</c:v>
                </c:pt>
                <c:pt idx="18">
                  <c:v>102100000</c:v>
                </c:pt>
                <c:pt idx="19">
                  <c:v>101800000</c:v>
                </c:pt>
                <c:pt idx="20">
                  <c:v>100200000</c:v>
                </c:pt>
                <c:pt idx="21">
                  <c:v>98900000</c:v>
                </c:pt>
                <c:pt idx="22">
                  <c:v>98400000</c:v>
                </c:pt>
                <c:pt idx="23">
                  <c:v>97900000</c:v>
                </c:pt>
                <c:pt idx="24">
                  <c:v>97600000</c:v>
                </c:pt>
                <c:pt idx="25">
                  <c:v>97700000</c:v>
                </c:pt>
                <c:pt idx="26">
                  <c:v>99800000</c:v>
                </c:pt>
                <c:pt idx="27">
                  <c:v>99500000</c:v>
                </c:pt>
                <c:pt idx="28">
                  <c:v>98200000</c:v>
                </c:pt>
                <c:pt idx="29">
                  <c:v>96100000</c:v>
                </c:pt>
                <c:pt idx="30">
                  <c:v>95800000</c:v>
                </c:pt>
                <c:pt idx="31">
                  <c:v>94400000</c:v>
                </c:pt>
                <c:pt idx="32">
                  <c:v>93500000</c:v>
                </c:pt>
                <c:pt idx="33">
                  <c:v>93000000</c:v>
                </c:pt>
                <c:pt idx="34">
                  <c:v>92900000</c:v>
                </c:pt>
                <c:pt idx="35">
                  <c:v>92900000</c:v>
                </c:pt>
                <c:pt idx="36">
                  <c:v>92700000</c:v>
                </c:pt>
                <c:pt idx="37">
                  <c:v>92700000</c:v>
                </c:pt>
                <c:pt idx="38">
                  <c:v>92700000</c:v>
                </c:pt>
                <c:pt idx="39">
                  <c:v>91000000</c:v>
                </c:pt>
                <c:pt idx="40">
                  <c:v>90500000</c:v>
                </c:pt>
                <c:pt idx="41">
                  <c:v>91200000</c:v>
                </c:pt>
                <c:pt idx="42">
                  <c:v>91300000</c:v>
                </c:pt>
                <c:pt idx="43">
                  <c:v>92000000</c:v>
                </c:pt>
                <c:pt idx="44">
                  <c:v>92000000</c:v>
                </c:pt>
                <c:pt idx="45">
                  <c:v>91700000</c:v>
                </c:pt>
                <c:pt idx="46">
                  <c:v>92300000</c:v>
                </c:pt>
                <c:pt idx="47">
                  <c:v>91900000</c:v>
                </c:pt>
                <c:pt idx="48">
                  <c:v>91100000</c:v>
                </c:pt>
                <c:pt idx="49">
                  <c:v>90600000</c:v>
                </c:pt>
                <c:pt idx="50">
                  <c:v>91300000</c:v>
                </c:pt>
                <c:pt idx="51">
                  <c:v>90200000</c:v>
                </c:pt>
                <c:pt idx="52">
                  <c:v>90500000</c:v>
                </c:pt>
                <c:pt idx="53">
                  <c:v>91300000</c:v>
                </c:pt>
                <c:pt idx="54">
                  <c:v>90300000</c:v>
                </c:pt>
                <c:pt idx="55">
                  <c:v>90300000</c:v>
                </c:pt>
                <c:pt idx="56">
                  <c:v>89600000</c:v>
                </c:pt>
                <c:pt idx="57">
                  <c:v>91000000</c:v>
                </c:pt>
                <c:pt idx="58">
                  <c:v>90100000</c:v>
                </c:pt>
                <c:pt idx="59">
                  <c:v>89800000</c:v>
                </c:pt>
                <c:pt idx="65">
                  <c:v>88800000</c:v>
                </c:pt>
                <c:pt idx="66">
                  <c:v>88100000</c:v>
                </c:pt>
                <c:pt idx="67">
                  <c:v>88200000</c:v>
                </c:pt>
                <c:pt idx="68">
                  <c:v>87500000</c:v>
                </c:pt>
                <c:pt idx="69">
                  <c:v>86900000</c:v>
                </c:pt>
                <c:pt idx="70">
                  <c:v>87300000</c:v>
                </c:pt>
                <c:pt idx="71">
                  <c:v>87000000</c:v>
                </c:pt>
                <c:pt idx="72">
                  <c:v>86600000</c:v>
                </c:pt>
                <c:pt idx="73">
                  <c:v>86400000</c:v>
                </c:pt>
                <c:pt idx="74">
                  <c:v>86800000</c:v>
                </c:pt>
                <c:pt idx="76">
                  <c:v>86000000</c:v>
                </c:pt>
                <c:pt idx="77">
                  <c:v>85500000</c:v>
                </c:pt>
                <c:pt idx="78">
                  <c:v>85300000</c:v>
                </c:pt>
                <c:pt idx="79">
                  <c:v>85000000</c:v>
                </c:pt>
                <c:pt idx="80">
                  <c:v>85500000</c:v>
                </c:pt>
                <c:pt idx="81">
                  <c:v>85000000</c:v>
                </c:pt>
                <c:pt idx="83">
                  <c:v>84200000</c:v>
                </c:pt>
                <c:pt idx="84">
                  <c:v>84500000</c:v>
                </c:pt>
                <c:pt idx="85">
                  <c:v>84700000</c:v>
                </c:pt>
                <c:pt idx="86">
                  <c:v>84500000</c:v>
                </c:pt>
                <c:pt idx="87">
                  <c:v>84300000</c:v>
                </c:pt>
                <c:pt idx="88">
                  <c:v>84300000</c:v>
                </c:pt>
                <c:pt idx="89">
                  <c:v>84500000</c:v>
                </c:pt>
                <c:pt idx="90">
                  <c:v>83800000</c:v>
                </c:pt>
                <c:pt idx="91">
                  <c:v>84100000</c:v>
                </c:pt>
                <c:pt idx="92">
                  <c:v>85100000</c:v>
                </c:pt>
                <c:pt idx="93">
                  <c:v>85100000</c:v>
                </c:pt>
                <c:pt idx="94">
                  <c:v>85100000</c:v>
                </c:pt>
                <c:pt idx="95">
                  <c:v>86300000</c:v>
                </c:pt>
                <c:pt idx="96">
                  <c:v>87100000</c:v>
                </c:pt>
                <c:pt idx="97">
                  <c:v>86900000</c:v>
                </c:pt>
                <c:pt idx="98">
                  <c:v>85600000</c:v>
                </c:pt>
                <c:pt idx="99">
                  <c:v>85200000</c:v>
                </c:pt>
                <c:pt idx="100">
                  <c:v>85200000</c:v>
                </c:pt>
                <c:pt idx="101">
                  <c:v>85500000</c:v>
                </c:pt>
                <c:pt idx="102">
                  <c:v>85500000</c:v>
                </c:pt>
                <c:pt idx="103">
                  <c:v>85500000</c:v>
                </c:pt>
                <c:pt idx="104">
                  <c:v>85300000</c:v>
                </c:pt>
                <c:pt idx="105">
                  <c:v>85800000</c:v>
                </c:pt>
                <c:pt idx="106">
                  <c:v>85400000</c:v>
                </c:pt>
                <c:pt idx="107">
                  <c:v>83500000</c:v>
                </c:pt>
                <c:pt idx="108">
                  <c:v>84000000</c:v>
                </c:pt>
                <c:pt idx="109">
                  <c:v>84000000</c:v>
                </c:pt>
                <c:pt idx="110">
                  <c:v>85400000</c:v>
                </c:pt>
                <c:pt idx="111">
                  <c:v>86000000</c:v>
                </c:pt>
                <c:pt idx="112">
                  <c:v>85500000</c:v>
                </c:pt>
                <c:pt idx="113">
                  <c:v>89000000</c:v>
                </c:pt>
                <c:pt idx="114">
                  <c:v>89000000</c:v>
                </c:pt>
                <c:pt idx="115">
                  <c:v>89000000</c:v>
                </c:pt>
                <c:pt idx="116">
                  <c:v>89500000</c:v>
                </c:pt>
                <c:pt idx="117">
                  <c:v>90000000</c:v>
                </c:pt>
                <c:pt idx="118">
                  <c:v>90000000</c:v>
                </c:pt>
                <c:pt idx="119">
                  <c:v>89000000</c:v>
                </c:pt>
                <c:pt idx="120">
                  <c:v>89000000</c:v>
                </c:pt>
                <c:pt idx="121">
                  <c:v>89000000</c:v>
                </c:pt>
                <c:pt idx="122">
                  <c:v>89000000</c:v>
                </c:pt>
                <c:pt idx="123">
                  <c:v>89000000</c:v>
                </c:pt>
                <c:pt idx="124">
                  <c:v>89000000</c:v>
                </c:pt>
                <c:pt idx="125">
                  <c:v>88000000</c:v>
                </c:pt>
                <c:pt idx="126">
                  <c:v>86000000</c:v>
                </c:pt>
                <c:pt idx="127">
                  <c:v>86000000</c:v>
                </c:pt>
                <c:pt idx="128">
                  <c:v>86000000</c:v>
                </c:pt>
                <c:pt idx="129">
                  <c:v>85000000</c:v>
                </c:pt>
                <c:pt idx="130">
                  <c:v>85000000</c:v>
                </c:pt>
                <c:pt idx="131">
                  <c:v>84500000</c:v>
                </c:pt>
                <c:pt idx="132">
                  <c:v>84500000</c:v>
                </c:pt>
                <c:pt idx="133">
                  <c:v>85000000</c:v>
                </c:pt>
                <c:pt idx="134">
                  <c:v>85000000</c:v>
                </c:pt>
                <c:pt idx="135">
                  <c:v>84000000</c:v>
                </c:pt>
                <c:pt idx="136">
                  <c:v>84000000</c:v>
                </c:pt>
                <c:pt idx="137">
                  <c:v>84000000</c:v>
                </c:pt>
                <c:pt idx="138">
                  <c:v>84000000</c:v>
                </c:pt>
                <c:pt idx="139">
                  <c:v>84000000</c:v>
                </c:pt>
                <c:pt idx="140">
                  <c:v>83500000</c:v>
                </c:pt>
                <c:pt idx="141">
                  <c:v>83500000</c:v>
                </c:pt>
                <c:pt idx="142">
                  <c:v>83500000</c:v>
                </c:pt>
                <c:pt idx="143">
                  <c:v>83500000</c:v>
                </c:pt>
                <c:pt idx="144">
                  <c:v>83500000</c:v>
                </c:pt>
                <c:pt idx="145">
                  <c:v>82000000</c:v>
                </c:pt>
                <c:pt idx="146">
                  <c:v>82000000</c:v>
                </c:pt>
                <c:pt idx="147">
                  <c:v>81800000</c:v>
                </c:pt>
                <c:pt idx="148">
                  <c:v>82000000</c:v>
                </c:pt>
                <c:pt idx="149">
                  <c:v>82000000</c:v>
                </c:pt>
                <c:pt idx="152">
                  <c:v>80500000</c:v>
                </c:pt>
                <c:pt idx="153">
                  <c:v>80500000</c:v>
                </c:pt>
                <c:pt idx="154">
                  <c:v>80500000</c:v>
                </c:pt>
                <c:pt idx="155">
                  <c:v>80500000</c:v>
                </c:pt>
                <c:pt idx="156">
                  <c:v>80500000</c:v>
                </c:pt>
                <c:pt idx="157">
                  <c:v>80500000</c:v>
                </c:pt>
                <c:pt idx="158">
                  <c:v>81000000</c:v>
                </c:pt>
                <c:pt idx="159">
                  <c:v>81000000</c:v>
                </c:pt>
                <c:pt idx="160">
                  <c:v>81000000</c:v>
                </c:pt>
                <c:pt idx="161">
                  <c:v>81000000</c:v>
                </c:pt>
                <c:pt idx="162">
                  <c:v>81000000</c:v>
                </c:pt>
                <c:pt idx="163">
                  <c:v>81000000</c:v>
                </c:pt>
                <c:pt idx="164">
                  <c:v>81000000</c:v>
                </c:pt>
                <c:pt idx="165">
                  <c:v>81000000</c:v>
                </c:pt>
                <c:pt idx="166">
                  <c:v>81000000</c:v>
                </c:pt>
                <c:pt idx="167">
                  <c:v>81000000</c:v>
                </c:pt>
                <c:pt idx="168">
                  <c:v>80000000</c:v>
                </c:pt>
                <c:pt idx="169">
                  <c:v>80000000</c:v>
                </c:pt>
                <c:pt idx="170">
                  <c:v>80000000</c:v>
                </c:pt>
                <c:pt idx="171">
                  <c:v>80000000</c:v>
                </c:pt>
                <c:pt idx="172">
                  <c:v>80000000</c:v>
                </c:pt>
                <c:pt idx="173">
                  <c:v>78500000</c:v>
                </c:pt>
                <c:pt idx="174">
                  <c:v>78500000</c:v>
                </c:pt>
                <c:pt idx="175">
                  <c:v>78500000</c:v>
                </c:pt>
                <c:pt idx="176">
                  <c:v>79000000</c:v>
                </c:pt>
                <c:pt idx="177">
                  <c:v>79000000</c:v>
                </c:pt>
                <c:pt idx="178">
                  <c:v>79800000</c:v>
                </c:pt>
                <c:pt idx="179">
                  <c:v>79800000</c:v>
                </c:pt>
                <c:pt idx="180">
                  <c:v>79800000</c:v>
                </c:pt>
                <c:pt idx="181">
                  <c:v>79000000</c:v>
                </c:pt>
                <c:pt idx="182">
                  <c:v>79000000</c:v>
                </c:pt>
                <c:pt idx="183">
                  <c:v>79500000</c:v>
                </c:pt>
                <c:pt idx="184">
                  <c:v>79500000</c:v>
                </c:pt>
                <c:pt idx="185">
                  <c:v>79500000</c:v>
                </c:pt>
                <c:pt idx="186">
                  <c:v>79500000</c:v>
                </c:pt>
                <c:pt idx="187">
                  <c:v>79500000</c:v>
                </c:pt>
                <c:pt idx="188">
                  <c:v>80000000</c:v>
                </c:pt>
                <c:pt idx="189">
                  <c:v>80000000</c:v>
                </c:pt>
                <c:pt idx="190">
                  <c:v>80000000</c:v>
                </c:pt>
                <c:pt idx="191">
                  <c:v>76980000</c:v>
                </c:pt>
                <c:pt idx="192">
                  <c:v>76980000</c:v>
                </c:pt>
                <c:pt idx="193">
                  <c:v>76980000</c:v>
                </c:pt>
                <c:pt idx="194">
                  <c:v>76980000</c:v>
                </c:pt>
                <c:pt idx="195">
                  <c:v>76980000</c:v>
                </c:pt>
                <c:pt idx="196">
                  <c:v>76980000</c:v>
                </c:pt>
                <c:pt idx="197">
                  <c:v>76980000</c:v>
                </c:pt>
                <c:pt idx="198">
                  <c:v>76980000</c:v>
                </c:pt>
                <c:pt idx="199">
                  <c:v>76980000</c:v>
                </c:pt>
                <c:pt idx="200">
                  <c:v>76980000</c:v>
                </c:pt>
                <c:pt idx="201">
                  <c:v>76980000</c:v>
                </c:pt>
                <c:pt idx="202">
                  <c:v>76980000</c:v>
                </c:pt>
                <c:pt idx="203">
                  <c:v>76980000</c:v>
                </c:pt>
                <c:pt idx="204">
                  <c:v>76980000</c:v>
                </c:pt>
                <c:pt idx="205">
                  <c:v>76980000</c:v>
                </c:pt>
                <c:pt idx="206">
                  <c:v>76980000</c:v>
                </c:pt>
                <c:pt idx="207">
                  <c:v>76980000</c:v>
                </c:pt>
                <c:pt idx="208">
                  <c:v>76980000</c:v>
                </c:pt>
                <c:pt idx="209">
                  <c:v>76980000</c:v>
                </c:pt>
                <c:pt idx="210">
                  <c:v>76980000</c:v>
                </c:pt>
                <c:pt idx="211">
                  <c:v>76980000</c:v>
                </c:pt>
                <c:pt idx="212">
                  <c:v>76980000</c:v>
                </c:pt>
                <c:pt idx="213">
                  <c:v>76980000</c:v>
                </c:pt>
                <c:pt idx="214">
                  <c:v>76980000</c:v>
                </c:pt>
                <c:pt idx="215">
                  <c:v>76980000</c:v>
                </c:pt>
                <c:pt idx="216">
                  <c:v>76980000</c:v>
                </c:pt>
                <c:pt idx="217">
                  <c:v>76980000</c:v>
                </c:pt>
                <c:pt idx="218">
                  <c:v>76980000</c:v>
                </c:pt>
                <c:pt idx="219">
                  <c:v>76980000</c:v>
                </c:pt>
                <c:pt idx="220">
                  <c:v>76980000</c:v>
                </c:pt>
                <c:pt idx="221">
                  <c:v>77980000</c:v>
                </c:pt>
                <c:pt idx="222">
                  <c:v>78980000</c:v>
                </c:pt>
                <c:pt idx="223">
                  <c:v>79980000</c:v>
                </c:pt>
                <c:pt idx="224">
                  <c:v>87000000</c:v>
                </c:pt>
                <c:pt idx="225">
                  <c:v>88800000</c:v>
                </c:pt>
                <c:pt idx="226">
                  <c:v>90300000</c:v>
                </c:pt>
                <c:pt idx="227">
                  <c:v>90500000</c:v>
                </c:pt>
                <c:pt idx="228">
                  <c:v>89900000</c:v>
                </c:pt>
                <c:pt idx="229">
                  <c:v>89500000</c:v>
                </c:pt>
                <c:pt idx="230">
                  <c:v>89800000</c:v>
                </c:pt>
                <c:pt idx="231">
                  <c:v>90900000</c:v>
                </c:pt>
                <c:pt idx="232">
                  <c:v>90500000</c:v>
                </c:pt>
                <c:pt idx="233">
                  <c:v>91000000</c:v>
                </c:pt>
                <c:pt idx="234">
                  <c:v>90000000</c:v>
                </c:pt>
                <c:pt idx="235">
                  <c:v>90000000</c:v>
                </c:pt>
                <c:pt idx="236">
                  <c:v>90200000</c:v>
                </c:pt>
                <c:pt idx="237">
                  <c:v>89000000</c:v>
                </c:pt>
                <c:pt idx="238">
                  <c:v>90000000</c:v>
                </c:pt>
                <c:pt idx="239">
                  <c:v>92400000</c:v>
                </c:pt>
                <c:pt idx="240">
                  <c:v>89500000</c:v>
                </c:pt>
                <c:pt idx="241">
                  <c:v>87500000</c:v>
                </c:pt>
                <c:pt idx="242">
                  <c:v>87500000</c:v>
                </c:pt>
                <c:pt idx="243">
                  <c:v>86500000</c:v>
                </c:pt>
                <c:pt idx="244">
                  <c:v>85800000</c:v>
                </c:pt>
                <c:pt idx="245">
                  <c:v>85100000</c:v>
                </c:pt>
                <c:pt idx="246">
                  <c:v>85000000</c:v>
                </c:pt>
                <c:pt idx="247">
                  <c:v>85200000</c:v>
                </c:pt>
                <c:pt idx="248">
                  <c:v>85000000</c:v>
                </c:pt>
                <c:pt idx="249">
                  <c:v>85200000</c:v>
                </c:pt>
                <c:pt idx="250">
                  <c:v>84300000</c:v>
                </c:pt>
                <c:pt idx="251">
                  <c:v>84500000</c:v>
                </c:pt>
                <c:pt idx="252">
                  <c:v>83300000</c:v>
                </c:pt>
                <c:pt idx="253">
                  <c:v>83500000</c:v>
                </c:pt>
                <c:pt idx="254">
                  <c:v>83800000</c:v>
                </c:pt>
                <c:pt idx="255">
                  <c:v>84000000</c:v>
                </c:pt>
                <c:pt idx="256">
                  <c:v>84100000</c:v>
                </c:pt>
                <c:pt idx="257">
                  <c:v>83700000</c:v>
                </c:pt>
                <c:pt idx="258">
                  <c:v>84100000</c:v>
                </c:pt>
                <c:pt idx="259">
                  <c:v>84500000</c:v>
                </c:pt>
                <c:pt idx="260">
                  <c:v>84200000</c:v>
                </c:pt>
                <c:pt idx="261">
                  <c:v>84400000</c:v>
                </c:pt>
                <c:pt idx="262">
                  <c:v>84800000</c:v>
                </c:pt>
                <c:pt idx="263">
                  <c:v>82400000</c:v>
                </c:pt>
                <c:pt idx="264">
                  <c:v>81500000</c:v>
                </c:pt>
                <c:pt idx="265">
                  <c:v>81300000</c:v>
                </c:pt>
                <c:pt idx="266">
                  <c:v>81100000</c:v>
                </c:pt>
                <c:pt idx="267">
                  <c:v>81300000</c:v>
                </c:pt>
                <c:pt idx="268">
                  <c:v>81100000</c:v>
                </c:pt>
                <c:pt idx="269">
                  <c:v>81000000</c:v>
                </c:pt>
                <c:pt idx="270">
                  <c:v>81000000</c:v>
                </c:pt>
                <c:pt idx="271">
                  <c:v>80900000</c:v>
                </c:pt>
                <c:pt idx="272">
                  <c:v>80300000</c:v>
                </c:pt>
                <c:pt idx="273">
                  <c:v>79900000</c:v>
                </c:pt>
                <c:pt idx="274">
                  <c:v>80000000</c:v>
                </c:pt>
                <c:pt idx="275">
                  <c:v>80800000</c:v>
                </c:pt>
                <c:pt idx="276">
                  <c:v>81400000</c:v>
                </c:pt>
                <c:pt idx="277">
                  <c:v>81500000</c:v>
                </c:pt>
                <c:pt idx="278">
                  <c:v>81400000</c:v>
                </c:pt>
                <c:pt idx="279">
                  <c:v>81700000</c:v>
                </c:pt>
                <c:pt idx="280">
                  <c:v>81500000</c:v>
                </c:pt>
                <c:pt idx="281">
                  <c:v>80700000</c:v>
                </c:pt>
                <c:pt idx="282">
                  <c:v>82500000</c:v>
                </c:pt>
                <c:pt idx="283">
                  <c:v>82200000</c:v>
                </c:pt>
                <c:pt idx="284">
                  <c:v>81900000</c:v>
                </c:pt>
                <c:pt idx="285">
                  <c:v>81800000</c:v>
                </c:pt>
                <c:pt idx="286">
                  <c:v>81000000</c:v>
                </c:pt>
                <c:pt idx="287">
                  <c:v>80800000</c:v>
                </c:pt>
                <c:pt idx="288">
                  <c:v>80400000</c:v>
                </c:pt>
                <c:pt idx="289">
                  <c:v>79800000</c:v>
                </c:pt>
                <c:pt idx="290">
                  <c:v>79500000</c:v>
                </c:pt>
                <c:pt idx="291">
                  <c:v>79300000</c:v>
                </c:pt>
                <c:pt idx="292">
                  <c:v>78900000</c:v>
                </c:pt>
                <c:pt idx="293">
                  <c:v>79000000</c:v>
                </c:pt>
                <c:pt idx="294">
                  <c:v>78500000</c:v>
                </c:pt>
                <c:pt idx="295">
                  <c:v>78700000</c:v>
                </c:pt>
                <c:pt idx="296">
                  <c:v>78000000</c:v>
                </c:pt>
                <c:pt idx="297">
                  <c:v>78200000</c:v>
                </c:pt>
                <c:pt idx="298">
                  <c:v>78000000</c:v>
                </c:pt>
                <c:pt idx="299">
                  <c:v>78400000</c:v>
                </c:pt>
                <c:pt idx="300">
                  <c:v>77700000</c:v>
                </c:pt>
                <c:pt idx="301">
                  <c:v>77500000</c:v>
                </c:pt>
                <c:pt idx="302">
                  <c:v>78300000</c:v>
                </c:pt>
                <c:pt idx="303">
                  <c:v>78920000</c:v>
                </c:pt>
                <c:pt idx="304">
                  <c:v>78900000</c:v>
                </c:pt>
                <c:pt idx="305">
                  <c:v>78500000</c:v>
                </c:pt>
                <c:pt idx="306">
                  <c:v>78400000</c:v>
                </c:pt>
                <c:pt idx="307">
                  <c:v>78500000</c:v>
                </c:pt>
                <c:pt idx="308">
                  <c:v>78300000</c:v>
                </c:pt>
                <c:pt idx="309">
                  <c:v>77900000</c:v>
                </c:pt>
                <c:pt idx="310">
                  <c:v>77400000</c:v>
                </c:pt>
                <c:pt idx="311">
                  <c:v>76800000</c:v>
                </c:pt>
                <c:pt idx="312">
                  <c:v>76800000</c:v>
                </c:pt>
                <c:pt idx="313">
                  <c:v>76500000</c:v>
                </c:pt>
                <c:pt idx="314">
                  <c:v>76700000</c:v>
                </c:pt>
                <c:pt idx="315">
                  <c:v>76500000</c:v>
                </c:pt>
                <c:pt idx="316">
                  <c:v>76000000</c:v>
                </c:pt>
                <c:pt idx="317">
                  <c:v>76800000</c:v>
                </c:pt>
                <c:pt idx="318">
                  <c:v>76500000</c:v>
                </c:pt>
                <c:pt idx="319">
                  <c:v>76200000</c:v>
                </c:pt>
                <c:pt idx="320">
                  <c:v>76500000</c:v>
                </c:pt>
                <c:pt idx="321">
                  <c:v>76500000</c:v>
                </c:pt>
                <c:pt idx="322">
                  <c:v>76000000</c:v>
                </c:pt>
                <c:pt idx="323">
                  <c:v>75300000</c:v>
                </c:pt>
                <c:pt idx="324">
                  <c:v>74500000</c:v>
                </c:pt>
                <c:pt idx="325">
                  <c:v>74500000</c:v>
                </c:pt>
                <c:pt idx="326">
                  <c:v>74000000</c:v>
                </c:pt>
                <c:pt idx="327">
                  <c:v>75000000</c:v>
                </c:pt>
                <c:pt idx="328">
                  <c:v>75000000</c:v>
                </c:pt>
                <c:pt idx="329">
                  <c:v>75500000</c:v>
                </c:pt>
                <c:pt idx="330">
                  <c:v>75000000</c:v>
                </c:pt>
                <c:pt idx="332">
                  <c:v>76000000</c:v>
                </c:pt>
                <c:pt idx="333">
                  <c:v>77500000</c:v>
                </c:pt>
                <c:pt idx="334">
                  <c:v>79500000</c:v>
                </c:pt>
                <c:pt idx="335">
                  <c:v>79200000</c:v>
                </c:pt>
                <c:pt idx="336">
                  <c:v>78400000</c:v>
                </c:pt>
                <c:pt idx="337">
                  <c:v>76800000</c:v>
                </c:pt>
                <c:pt idx="338">
                  <c:v>75800000</c:v>
                </c:pt>
                <c:pt idx="339">
                  <c:v>75600000</c:v>
                </c:pt>
                <c:pt idx="340">
                  <c:v>74900000</c:v>
                </c:pt>
                <c:pt idx="341">
                  <c:v>74400000</c:v>
                </c:pt>
                <c:pt idx="342">
                  <c:v>74500000</c:v>
                </c:pt>
                <c:pt idx="343">
                  <c:v>74300000</c:v>
                </c:pt>
                <c:pt idx="344">
                  <c:v>73800000</c:v>
                </c:pt>
                <c:pt idx="345">
                  <c:v>73600000</c:v>
                </c:pt>
                <c:pt idx="346">
                  <c:v>73750000</c:v>
                </c:pt>
                <c:pt idx="347">
                  <c:v>74100000</c:v>
                </c:pt>
                <c:pt idx="348">
                  <c:v>74100000</c:v>
                </c:pt>
                <c:pt idx="349">
                  <c:v>74200000</c:v>
                </c:pt>
                <c:pt idx="350">
                  <c:v>74400000</c:v>
                </c:pt>
                <c:pt idx="351">
                  <c:v>74200000</c:v>
                </c:pt>
                <c:pt idx="352">
                  <c:v>73500000</c:v>
                </c:pt>
                <c:pt idx="353">
                  <c:v>73600000</c:v>
                </c:pt>
                <c:pt idx="354">
                  <c:v>73600000</c:v>
                </c:pt>
                <c:pt idx="355">
                  <c:v>73500000</c:v>
                </c:pt>
                <c:pt idx="356">
                  <c:v>72200000</c:v>
                </c:pt>
                <c:pt idx="357">
                  <c:v>71800000</c:v>
                </c:pt>
                <c:pt idx="358">
                  <c:v>71600000</c:v>
                </c:pt>
                <c:pt idx="359">
                  <c:v>71800000</c:v>
                </c:pt>
                <c:pt idx="360">
                  <c:v>71200000</c:v>
                </c:pt>
                <c:pt idx="361">
                  <c:v>70850000</c:v>
                </c:pt>
                <c:pt idx="362">
                  <c:v>70800000</c:v>
                </c:pt>
                <c:pt idx="363">
                  <c:v>70600000</c:v>
                </c:pt>
                <c:pt idx="364">
                  <c:v>70600000</c:v>
                </c:pt>
                <c:pt idx="365">
                  <c:v>70350000</c:v>
                </c:pt>
                <c:pt idx="366">
                  <c:v>70300000</c:v>
                </c:pt>
                <c:pt idx="367">
                  <c:v>70300000</c:v>
                </c:pt>
                <c:pt idx="368">
                  <c:v>70100000</c:v>
                </c:pt>
                <c:pt idx="369">
                  <c:v>70300000</c:v>
                </c:pt>
                <c:pt idx="370">
                  <c:v>69900000</c:v>
                </c:pt>
                <c:pt idx="371">
                  <c:v>69800000</c:v>
                </c:pt>
                <c:pt idx="372">
                  <c:v>70350000</c:v>
                </c:pt>
                <c:pt idx="373">
                  <c:v>70650000</c:v>
                </c:pt>
                <c:pt idx="374">
                  <c:v>70750000</c:v>
                </c:pt>
                <c:pt idx="375">
                  <c:v>70800000</c:v>
                </c:pt>
                <c:pt idx="376">
                  <c:v>70600000</c:v>
                </c:pt>
                <c:pt idx="377">
                  <c:v>70700000</c:v>
                </c:pt>
                <c:pt idx="378">
                  <c:v>70750000</c:v>
                </c:pt>
                <c:pt idx="379">
                  <c:v>70350000</c:v>
                </c:pt>
                <c:pt idx="380">
                  <c:v>70600000</c:v>
                </c:pt>
                <c:pt idx="381">
                  <c:v>70800000</c:v>
                </c:pt>
                <c:pt idx="382">
                  <c:v>70950000</c:v>
                </c:pt>
                <c:pt idx="383">
                  <c:v>70600000</c:v>
                </c:pt>
                <c:pt idx="384">
                  <c:v>70350000</c:v>
                </c:pt>
                <c:pt idx="385">
                  <c:v>70000000</c:v>
                </c:pt>
                <c:pt idx="386">
                  <c:v>70300000</c:v>
                </c:pt>
                <c:pt idx="387">
                  <c:v>70200000</c:v>
                </c:pt>
                <c:pt idx="388">
                  <c:v>70250000</c:v>
                </c:pt>
                <c:pt idx="389">
                  <c:v>69900000</c:v>
                </c:pt>
                <c:pt idx="390">
                  <c:v>69750000</c:v>
                </c:pt>
                <c:pt idx="391">
                  <c:v>69600000</c:v>
                </c:pt>
                <c:pt idx="392">
                  <c:v>69150000</c:v>
                </c:pt>
                <c:pt idx="393">
                  <c:v>69000000</c:v>
                </c:pt>
                <c:pt idx="394">
                  <c:v>68850000</c:v>
                </c:pt>
                <c:pt idx="395">
                  <c:v>68900000</c:v>
                </c:pt>
                <c:pt idx="396">
                  <c:v>68900000</c:v>
                </c:pt>
                <c:pt idx="397">
                  <c:v>68900000</c:v>
                </c:pt>
                <c:pt idx="398">
                  <c:v>68850000</c:v>
                </c:pt>
                <c:pt idx="399">
                  <c:v>68800000</c:v>
                </c:pt>
                <c:pt idx="400">
                  <c:v>68800000</c:v>
                </c:pt>
                <c:pt idx="401">
                  <c:v>68950000</c:v>
                </c:pt>
                <c:pt idx="402">
                  <c:v>69050000</c:v>
                </c:pt>
                <c:pt idx="403">
                  <c:v>69050000</c:v>
                </c:pt>
                <c:pt idx="404">
                  <c:v>69200000</c:v>
                </c:pt>
                <c:pt idx="405">
                  <c:v>69150000</c:v>
                </c:pt>
                <c:pt idx="406">
                  <c:v>69050000</c:v>
                </c:pt>
                <c:pt idx="407">
                  <c:v>68700000</c:v>
                </c:pt>
                <c:pt idx="408">
                  <c:v>68500000</c:v>
                </c:pt>
                <c:pt idx="409">
                  <c:v>68650000</c:v>
                </c:pt>
                <c:pt idx="410">
                  <c:v>68750000</c:v>
                </c:pt>
                <c:pt idx="411">
                  <c:v>68900000</c:v>
                </c:pt>
                <c:pt idx="412">
                  <c:v>68750000</c:v>
                </c:pt>
                <c:pt idx="413">
                  <c:v>68650000</c:v>
                </c:pt>
                <c:pt idx="414">
                  <c:v>68400000</c:v>
                </c:pt>
                <c:pt idx="415">
                  <c:v>68350000</c:v>
                </c:pt>
                <c:pt idx="417">
                  <c:v>68250000</c:v>
                </c:pt>
                <c:pt idx="418">
                  <c:v>68250000</c:v>
                </c:pt>
                <c:pt idx="419">
                  <c:v>68100000</c:v>
                </c:pt>
                <c:pt idx="420">
                  <c:v>68150000</c:v>
                </c:pt>
                <c:pt idx="421">
                  <c:v>68100000</c:v>
                </c:pt>
                <c:pt idx="422">
                  <c:v>67950000</c:v>
                </c:pt>
                <c:pt idx="423">
                  <c:v>67950000</c:v>
                </c:pt>
                <c:pt idx="424">
                  <c:v>67900000</c:v>
                </c:pt>
                <c:pt idx="425">
                  <c:v>67650000</c:v>
                </c:pt>
                <c:pt idx="426">
                  <c:v>67550000</c:v>
                </c:pt>
                <c:pt idx="427">
                  <c:v>67650000</c:v>
                </c:pt>
                <c:pt idx="428">
                  <c:v>67600000</c:v>
                </c:pt>
                <c:pt idx="429">
                  <c:v>67550000</c:v>
                </c:pt>
                <c:pt idx="430">
                  <c:v>67600000</c:v>
                </c:pt>
                <c:pt idx="431">
                  <c:v>67500000</c:v>
                </c:pt>
                <c:pt idx="432">
                  <c:v>67500000</c:v>
                </c:pt>
                <c:pt idx="433">
                  <c:v>67300000</c:v>
                </c:pt>
                <c:pt idx="434">
                  <c:v>67250000</c:v>
                </c:pt>
                <c:pt idx="435">
                  <c:v>67300000</c:v>
                </c:pt>
                <c:pt idx="436">
                  <c:v>67400000</c:v>
                </c:pt>
                <c:pt idx="437">
                  <c:v>67200000</c:v>
                </c:pt>
                <c:pt idx="438">
                  <c:v>67200000</c:v>
                </c:pt>
                <c:pt idx="439">
                  <c:v>67200000</c:v>
                </c:pt>
                <c:pt idx="440">
                  <c:v>67350000</c:v>
                </c:pt>
                <c:pt idx="441">
                  <c:v>67250000</c:v>
                </c:pt>
                <c:pt idx="442">
                  <c:v>67250000</c:v>
                </c:pt>
                <c:pt idx="443">
                  <c:v>67350000</c:v>
                </c:pt>
                <c:pt idx="444">
                  <c:v>67200000</c:v>
                </c:pt>
                <c:pt idx="445">
                  <c:v>67250000</c:v>
                </c:pt>
                <c:pt idx="446">
                  <c:v>67200000</c:v>
                </c:pt>
                <c:pt idx="447">
                  <c:v>67050000</c:v>
                </c:pt>
                <c:pt idx="448">
                  <c:v>67200000</c:v>
                </c:pt>
                <c:pt idx="449">
                  <c:v>67200000</c:v>
                </c:pt>
                <c:pt idx="450">
                  <c:v>67200000</c:v>
                </c:pt>
                <c:pt idx="451">
                  <c:v>67200000</c:v>
                </c:pt>
                <c:pt idx="452">
                  <c:v>67250000</c:v>
                </c:pt>
                <c:pt idx="453">
                  <c:v>67350000</c:v>
                </c:pt>
                <c:pt idx="454">
                  <c:v>67200000</c:v>
                </c:pt>
                <c:pt idx="455">
                  <c:v>67200000</c:v>
                </c:pt>
                <c:pt idx="456">
                  <c:v>67100000</c:v>
                </c:pt>
                <c:pt idx="457">
                  <c:v>67050000</c:v>
                </c:pt>
                <c:pt idx="458">
                  <c:v>67050000</c:v>
                </c:pt>
                <c:pt idx="459">
                  <c:v>66950000</c:v>
                </c:pt>
                <c:pt idx="460">
                  <c:v>67100000</c:v>
                </c:pt>
                <c:pt idx="461">
                  <c:v>67000000</c:v>
                </c:pt>
                <c:pt idx="462">
                  <c:v>66950000</c:v>
                </c:pt>
                <c:pt idx="463">
                  <c:v>67050000</c:v>
                </c:pt>
                <c:pt idx="464">
                  <c:v>67000000</c:v>
                </c:pt>
                <c:pt idx="465">
                  <c:v>66950000</c:v>
                </c:pt>
                <c:pt idx="466">
                  <c:v>67000000</c:v>
                </c:pt>
                <c:pt idx="467">
                  <c:v>67050000</c:v>
                </c:pt>
                <c:pt idx="468">
                  <c:v>67050000</c:v>
                </c:pt>
                <c:pt idx="469">
                  <c:v>67000000</c:v>
                </c:pt>
                <c:pt idx="470">
                  <c:v>67100000</c:v>
                </c:pt>
                <c:pt idx="471">
                  <c:v>67050000</c:v>
                </c:pt>
                <c:pt idx="472">
                  <c:v>67150000</c:v>
                </c:pt>
                <c:pt idx="473">
                  <c:v>67150000</c:v>
                </c:pt>
                <c:pt idx="474">
                  <c:v>67150000</c:v>
                </c:pt>
                <c:pt idx="475">
                  <c:v>67100000</c:v>
                </c:pt>
                <c:pt idx="476">
                  <c:v>67100000</c:v>
                </c:pt>
                <c:pt idx="477">
                  <c:v>67100000</c:v>
                </c:pt>
                <c:pt idx="478">
                  <c:v>67000000</c:v>
                </c:pt>
                <c:pt idx="479">
                  <c:v>67050000</c:v>
                </c:pt>
                <c:pt idx="480">
                  <c:v>67000000</c:v>
                </c:pt>
                <c:pt idx="481">
                  <c:v>67150000</c:v>
                </c:pt>
                <c:pt idx="482">
                  <c:v>67050000</c:v>
                </c:pt>
                <c:pt idx="483">
                  <c:v>67000000</c:v>
                </c:pt>
                <c:pt idx="484">
                  <c:v>67050000</c:v>
                </c:pt>
                <c:pt idx="485">
                  <c:v>67000000</c:v>
                </c:pt>
                <c:pt idx="486">
                  <c:v>67000000</c:v>
                </c:pt>
                <c:pt idx="487">
                  <c:v>67050000</c:v>
                </c:pt>
                <c:pt idx="488">
                  <c:v>67100000</c:v>
                </c:pt>
                <c:pt idx="489">
                  <c:v>67100000</c:v>
                </c:pt>
                <c:pt idx="490">
                  <c:v>67150000</c:v>
                </c:pt>
                <c:pt idx="491">
                  <c:v>67200000</c:v>
                </c:pt>
                <c:pt idx="492">
                  <c:v>67250000</c:v>
                </c:pt>
                <c:pt idx="493">
                  <c:v>67150000</c:v>
                </c:pt>
                <c:pt idx="494">
                  <c:v>67100000</c:v>
                </c:pt>
                <c:pt idx="495">
                  <c:v>67150000</c:v>
                </c:pt>
                <c:pt idx="496">
                  <c:v>67250000</c:v>
                </c:pt>
                <c:pt idx="497">
                  <c:v>67150000</c:v>
                </c:pt>
                <c:pt idx="498">
                  <c:v>67250000</c:v>
                </c:pt>
                <c:pt idx="499">
                  <c:v>67100000</c:v>
                </c:pt>
                <c:pt idx="500">
                  <c:v>67200000</c:v>
                </c:pt>
                <c:pt idx="501">
                  <c:v>67100000</c:v>
                </c:pt>
                <c:pt idx="502">
                  <c:v>67100000</c:v>
                </c:pt>
                <c:pt idx="503">
                  <c:v>67200000</c:v>
                </c:pt>
                <c:pt idx="504">
                  <c:v>67150000</c:v>
                </c:pt>
                <c:pt idx="507">
                  <c:v>67200000</c:v>
                </c:pt>
                <c:pt idx="508">
                  <c:v>67150000</c:v>
                </c:pt>
                <c:pt idx="509">
                  <c:v>67150000</c:v>
                </c:pt>
                <c:pt idx="510">
                  <c:v>67050000</c:v>
                </c:pt>
                <c:pt idx="511">
                  <c:v>67000000</c:v>
                </c:pt>
                <c:pt idx="512">
                  <c:v>66950000</c:v>
                </c:pt>
                <c:pt idx="513">
                  <c:v>67000000</c:v>
                </c:pt>
                <c:pt idx="514">
                  <c:v>66950000</c:v>
                </c:pt>
                <c:pt idx="515">
                  <c:v>67100000</c:v>
                </c:pt>
                <c:pt idx="516">
                  <c:v>67200000</c:v>
                </c:pt>
                <c:pt idx="517">
                  <c:v>67100000</c:v>
                </c:pt>
                <c:pt idx="518">
                  <c:v>67100000</c:v>
                </c:pt>
                <c:pt idx="519">
                  <c:v>67000000</c:v>
                </c:pt>
                <c:pt idx="520">
                  <c:v>67000000</c:v>
                </c:pt>
                <c:pt idx="521">
                  <c:v>67050000</c:v>
                </c:pt>
                <c:pt idx="522">
                  <c:v>67050000</c:v>
                </c:pt>
                <c:pt idx="523">
                  <c:v>67100000</c:v>
                </c:pt>
                <c:pt idx="524">
                  <c:v>67150000</c:v>
                </c:pt>
                <c:pt idx="525">
                  <c:v>67200000</c:v>
                </c:pt>
                <c:pt idx="526">
                  <c:v>67050000</c:v>
                </c:pt>
                <c:pt idx="527">
                  <c:v>67050000</c:v>
                </c:pt>
                <c:pt idx="528">
                  <c:v>66900000</c:v>
                </c:pt>
                <c:pt idx="529">
                  <c:v>67150000</c:v>
                </c:pt>
                <c:pt idx="530">
                  <c:v>67150000</c:v>
                </c:pt>
                <c:pt idx="531">
                  <c:v>67350000</c:v>
                </c:pt>
                <c:pt idx="532">
                  <c:v>67350000</c:v>
                </c:pt>
                <c:pt idx="533">
                  <c:v>67250000</c:v>
                </c:pt>
                <c:pt idx="534">
                  <c:v>67150000</c:v>
                </c:pt>
                <c:pt idx="535">
                  <c:v>67300000</c:v>
                </c:pt>
                <c:pt idx="536">
                  <c:v>67600000</c:v>
                </c:pt>
                <c:pt idx="537">
                  <c:v>67150000</c:v>
                </c:pt>
                <c:pt idx="538">
                  <c:v>67000000</c:v>
                </c:pt>
                <c:pt idx="539">
                  <c:v>66650000</c:v>
                </c:pt>
                <c:pt idx="540">
                  <c:v>66850000</c:v>
                </c:pt>
                <c:pt idx="541">
                  <c:v>67000000</c:v>
                </c:pt>
                <c:pt idx="542">
                  <c:v>66550000</c:v>
                </c:pt>
                <c:pt idx="543">
                  <c:v>66550000</c:v>
                </c:pt>
                <c:pt idx="544">
                  <c:v>66550000</c:v>
                </c:pt>
                <c:pt idx="545">
                  <c:v>66700000</c:v>
                </c:pt>
                <c:pt idx="546">
                  <c:v>66850000</c:v>
                </c:pt>
                <c:pt idx="547">
                  <c:v>66800000</c:v>
                </c:pt>
                <c:pt idx="548">
                  <c:v>66850000</c:v>
                </c:pt>
                <c:pt idx="549">
                  <c:v>66950000</c:v>
                </c:pt>
                <c:pt idx="550">
                  <c:v>66850000</c:v>
                </c:pt>
                <c:pt idx="551">
                  <c:v>66750000</c:v>
                </c:pt>
                <c:pt idx="552">
                  <c:v>67000000</c:v>
                </c:pt>
                <c:pt idx="553">
                  <c:v>67000000</c:v>
                </c:pt>
                <c:pt idx="554">
                  <c:v>67100000</c:v>
                </c:pt>
                <c:pt idx="555">
                  <c:v>67000000</c:v>
                </c:pt>
                <c:pt idx="556">
                  <c:v>67100000</c:v>
                </c:pt>
                <c:pt idx="557">
                  <c:v>67050000</c:v>
                </c:pt>
                <c:pt idx="558">
                  <c:v>67150000</c:v>
                </c:pt>
                <c:pt idx="559">
                  <c:v>67200000</c:v>
                </c:pt>
                <c:pt idx="560">
                  <c:v>67400000</c:v>
                </c:pt>
                <c:pt idx="561">
                  <c:v>67250000</c:v>
                </c:pt>
                <c:pt idx="562">
                  <c:v>67300000</c:v>
                </c:pt>
                <c:pt idx="563">
                  <c:v>67350000</c:v>
                </c:pt>
                <c:pt idx="564">
                  <c:v>67500000</c:v>
                </c:pt>
                <c:pt idx="565">
                  <c:v>67350000</c:v>
                </c:pt>
                <c:pt idx="566">
                  <c:v>67200000</c:v>
                </c:pt>
                <c:pt idx="567">
                  <c:v>67500000</c:v>
                </c:pt>
                <c:pt idx="568">
                  <c:v>67800000</c:v>
                </c:pt>
                <c:pt idx="569">
                  <c:v>67400000</c:v>
                </c:pt>
                <c:pt idx="570">
                  <c:v>67600000</c:v>
                </c:pt>
                <c:pt idx="571">
                  <c:v>67400000</c:v>
                </c:pt>
                <c:pt idx="572">
                  <c:v>68500000</c:v>
                </c:pt>
                <c:pt idx="578">
                  <c:v>67900000</c:v>
                </c:pt>
                <c:pt idx="579">
                  <c:v>67600000</c:v>
                </c:pt>
                <c:pt idx="580">
                  <c:v>67500000</c:v>
                </c:pt>
                <c:pt idx="581">
                  <c:v>67200000</c:v>
                </c:pt>
                <c:pt idx="582">
                  <c:v>67300000</c:v>
                </c:pt>
                <c:pt idx="583">
                  <c:v>67000000</c:v>
                </c:pt>
                <c:pt idx="584">
                  <c:v>66950000</c:v>
                </c:pt>
                <c:pt idx="585">
                  <c:v>66900000</c:v>
                </c:pt>
                <c:pt idx="586">
                  <c:v>66800000</c:v>
                </c:pt>
                <c:pt idx="587">
                  <c:v>67100000</c:v>
                </c:pt>
                <c:pt idx="588">
                  <c:v>67000000</c:v>
                </c:pt>
                <c:pt idx="589">
                  <c:v>67300000</c:v>
                </c:pt>
                <c:pt idx="590">
                  <c:v>67100000</c:v>
                </c:pt>
                <c:pt idx="592">
                  <c:v>66700000</c:v>
                </c:pt>
                <c:pt idx="593">
                  <c:v>66700000</c:v>
                </c:pt>
                <c:pt idx="594">
                  <c:v>66700000</c:v>
                </c:pt>
                <c:pt idx="595">
                  <c:v>66600000</c:v>
                </c:pt>
                <c:pt idx="596">
                  <c:v>66900000</c:v>
                </c:pt>
                <c:pt idx="597">
                  <c:v>66900000</c:v>
                </c:pt>
                <c:pt idx="598">
                  <c:v>66900000</c:v>
                </c:pt>
                <c:pt idx="599">
                  <c:v>66800000</c:v>
                </c:pt>
                <c:pt idx="600">
                  <c:v>67200000</c:v>
                </c:pt>
                <c:pt idx="601">
                  <c:v>67000000</c:v>
                </c:pt>
                <c:pt idx="602">
                  <c:v>66900000</c:v>
                </c:pt>
                <c:pt idx="603">
                  <c:v>66800000</c:v>
                </c:pt>
                <c:pt idx="604">
                  <c:v>67000000</c:v>
                </c:pt>
                <c:pt idx="605">
                  <c:v>66900000</c:v>
                </c:pt>
                <c:pt idx="606">
                  <c:v>67200000</c:v>
                </c:pt>
                <c:pt idx="607">
                  <c:v>67100000</c:v>
                </c:pt>
                <c:pt idx="608">
                  <c:v>67150000</c:v>
                </c:pt>
                <c:pt idx="609">
                  <c:v>66900000</c:v>
                </c:pt>
                <c:pt idx="610">
                  <c:v>67150000</c:v>
                </c:pt>
                <c:pt idx="611">
                  <c:v>67050000</c:v>
                </c:pt>
                <c:pt idx="612">
                  <c:v>67000000</c:v>
                </c:pt>
                <c:pt idx="613">
                  <c:v>67150000</c:v>
                </c:pt>
                <c:pt idx="614">
                  <c:v>67300000</c:v>
                </c:pt>
                <c:pt idx="615">
                  <c:v>67300000</c:v>
                </c:pt>
                <c:pt idx="616">
                  <c:v>67450000</c:v>
                </c:pt>
                <c:pt idx="617">
                  <c:v>67700000</c:v>
                </c:pt>
                <c:pt idx="618">
                  <c:v>67600000</c:v>
                </c:pt>
                <c:pt idx="619">
                  <c:v>67500000</c:v>
                </c:pt>
                <c:pt idx="620">
                  <c:v>67500000</c:v>
                </c:pt>
                <c:pt idx="621">
                  <c:v>67500000</c:v>
                </c:pt>
                <c:pt idx="622">
                  <c:v>67600000</c:v>
                </c:pt>
                <c:pt idx="623">
                  <c:v>67700000</c:v>
                </c:pt>
                <c:pt idx="624">
                  <c:v>67700000</c:v>
                </c:pt>
                <c:pt idx="625">
                  <c:v>67700000</c:v>
                </c:pt>
                <c:pt idx="626">
                  <c:v>67500000</c:v>
                </c:pt>
                <c:pt idx="627">
                  <c:v>67600000</c:v>
                </c:pt>
                <c:pt idx="628">
                  <c:v>67300000</c:v>
                </c:pt>
                <c:pt idx="629">
                  <c:v>67500000</c:v>
                </c:pt>
                <c:pt idx="630">
                  <c:v>67200000</c:v>
                </c:pt>
                <c:pt idx="631">
                  <c:v>67300000</c:v>
                </c:pt>
                <c:pt idx="632">
                  <c:v>67300000</c:v>
                </c:pt>
                <c:pt idx="633">
                  <c:v>67000000</c:v>
                </c:pt>
                <c:pt idx="634">
                  <c:v>67200000</c:v>
                </c:pt>
                <c:pt idx="635">
                  <c:v>67100000</c:v>
                </c:pt>
                <c:pt idx="636">
                  <c:v>67000000</c:v>
                </c:pt>
                <c:pt idx="637">
                  <c:v>67100000</c:v>
                </c:pt>
                <c:pt idx="638">
                  <c:v>67200000</c:v>
                </c:pt>
                <c:pt idx="639">
                  <c:v>67400000</c:v>
                </c:pt>
                <c:pt idx="640">
                  <c:v>67200000</c:v>
                </c:pt>
                <c:pt idx="641">
                  <c:v>67300000</c:v>
                </c:pt>
                <c:pt idx="642">
                  <c:v>67300000</c:v>
                </c:pt>
                <c:pt idx="643">
                  <c:v>67200000</c:v>
                </c:pt>
                <c:pt idx="644">
                  <c:v>67000000</c:v>
                </c:pt>
                <c:pt idx="645">
                  <c:v>67100000</c:v>
                </c:pt>
                <c:pt idx="646">
                  <c:v>67000000</c:v>
                </c:pt>
                <c:pt idx="647">
                  <c:v>67200000</c:v>
                </c:pt>
                <c:pt idx="648">
                  <c:v>67000000</c:v>
                </c:pt>
                <c:pt idx="649">
                  <c:v>66900000</c:v>
                </c:pt>
                <c:pt idx="650">
                  <c:v>66900000</c:v>
                </c:pt>
                <c:pt idx="651">
                  <c:v>67200000</c:v>
                </c:pt>
                <c:pt idx="652">
                  <c:v>65900000</c:v>
                </c:pt>
                <c:pt idx="653">
                  <c:v>65700000</c:v>
                </c:pt>
                <c:pt idx="654">
                  <c:v>66400000</c:v>
                </c:pt>
                <c:pt idx="655">
                  <c:v>66400000</c:v>
                </c:pt>
                <c:pt idx="656">
                  <c:v>66200000</c:v>
                </c:pt>
                <c:pt idx="657">
                  <c:v>66400000</c:v>
                </c:pt>
                <c:pt idx="658">
                  <c:v>65550000</c:v>
                </c:pt>
                <c:pt idx="659">
                  <c:v>65200000</c:v>
                </c:pt>
                <c:pt idx="660">
                  <c:v>65600000</c:v>
                </c:pt>
                <c:pt idx="661">
                  <c:v>66400000</c:v>
                </c:pt>
                <c:pt idx="662">
                  <c:v>66600000</c:v>
                </c:pt>
                <c:pt idx="663">
                  <c:v>66600000</c:v>
                </c:pt>
                <c:pt idx="664">
                  <c:v>66750000</c:v>
                </c:pt>
                <c:pt idx="665">
                  <c:v>66650000</c:v>
                </c:pt>
                <c:pt idx="666">
                  <c:v>66550000</c:v>
                </c:pt>
                <c:pt idx="667">
                  <c:v>66550000</c:v>
                </c:pt>
                <c:pt idx="668">
                  <c:v>66750000</c:v>
                </c:pt>
                <c:pt idx="669">
                  <c:v>66900000</c:v>
                </c:pt>
                <c:pt idx="670">
                  <c:v>67050000</c:v>
                </c:pt>
                <c:pt idx="671">
                  <c:v>67000000</c:v>
                </c:pt>
                <c:pt idx="672">
                  <c:v>67000000</c:v>
                </c:pt>
                <c:pt idx="673">
                  <c:v>66950000</c:v>
                </c:pt>
                <c:pt idx="674">
                  <c:v>66800000</c:v>
                </c:pt>
                <c:pt idx="675">
                  <c:v>66800000</c:v>
                </c:pt>
                <c:pt idx="676">
                  <c:v>66700000</c:v>
                </c:pt>
                <c:pt idx="679">
                  <c:v>66600000</c:v>
                </c:pt>
                <c:pt idx="680">
                  <c:v>66600000</c:v>
                </c:pt>
                <c:pt idx="681">
                  <c:v>66600000</c:v>
                </c:pt>
                <c:pt idx="682">
                  <c:v>66900000</c:v>
                </c:pt>
                <c:pt idx="683">
                  <c:v>66850000</c:v>
                </c:pt>
                <c:pt idx="684">
                  <c:v>67100000</c:v>
                </c:pt>
                <c:pt idx="685">
                  <c:v>67050000</c:v>
                </c:pt>
                <c:pt idx="686">
                  <c:v>67000000</c:v>
                </c:pt>
                <c:pt idx="687">
                  <c:v>67200000</c:v>
                </c:pt>
                <c:pt idx="688">
                  <c:v>67200000</c:v>
                </c:pt>
                <c:pt idx="689">
                  <c:v>67200000</c:v>
                </c:pt>
                <c:pt idx="690">
                  <c:v>67000000</c:v>
                </c:pt>
                <c:pt idx="691">
                  <c:v>67100000</c:v>
                </c:pt>
                <c:pt idx="692">
                  <c:v>67300000</c:v>
                </c:pt>
                <c:pt idx="693">
                  <c:v>67200000</c:v>
                </c:pt>
                <c:pt idx="694">
                  <c:v>67000000</c:v>
                </c:pt>
                <c:pt idx="695">
                  <c:v>67200000</c:v>
                </c:pt>
                <c:pt idx="696">
                  <c:v>67300000</c:v>
                </c:pt>
                <c:pt idx="697">
                  <c:v>67600000</c:v>
                </c:pt>
                <c:pt idx="698">
                  <c:v>67400000</c:v>
                </c:pt>
                <c:pt idx="699">
                  <c:v>67000000</c:v>
                </c:pt>
                <c:pt idx="700">
                  <c:v>68400000</c:v>
                </c:pt>
                <c:pt idx="701">
                  <c:v>67800000</c:v>
                </c:pt>
                <c:pt idx="702">
                  <c:v>66700000</c:v>
                </c:pt>
                <c:pt idx="703">
                  <c:v>66000000</c:v>
                </c:pt>
                <c:pt idx="704">
                  <c:v>66100000</c:v>
                </c:pt>
                <c:pt idx="705">
                  <c:v>66000000</c:v>
                </c:pt>
                <c:pt idx="706">
                  <c:v>66500000</c:v>
                </c:pt>
                <c:pt idx="707">
                  <c:v>66400000</c:v>
                </c:pt>
                <c:pt idx="708">
                  <c:v>65200000</c:v>
                </c:pt>
                <c:pt idx="709">
                  <c:v>66500000</c:v>
                </c:pt>
                <c:pt idx="710">
                  <c:v>65300000</c:v>
                </c:pt>
                <c:pt idx="711">
                  <c:v>64500000</c:v>
                </c:pt>
                <c:pt idx="712">
                  <c:v>67950000</c:v>
                </c:pt>
                <c:pt idx="713">
                  <c:v>68200000</c:v>
                </c:pt>
                <c:pt idx="714">
                  <c:v>68200000</c:v>
                </c:pt>
                <c:pt idx="715">
                  <c:v>68250000</c:v>
                </c:pt>
                <c:pt idx="716">
                  <c:v>68200000</c:v>
                </c:pt>
                <c:pt idx="717">
                  <c:v>68600000</c:v>
                </c:pt>
                <c:pt idx="718">
                  <c:v>68450000</c:v>
                </c:pt>
                <c:pt idx="719">
                  <c:v>68450000</c:v>
                </c:pt>
                <c:pt idx="720">
                  <c:v>68800000</c:v>
                </c:pt>
                <c:pt idx="721">
                  <c:v>68700000</c:v>
                </c:pt>
                <c:pt idx="722">
                  <c:v>68750000</c:v>
                </c:pt>
                <c:pt idx="723">
                  <c:v>68900000</c:v>
                </c:pt>
                <c:pt idx="724">
                  <c:v>68900000</c:v>
                </c:pt>
                <c:pt idx="725">
                  <c:v>68750000</c:v>
                </c:pt>
                <c:pt idx="726">
                  <c:v>68600000</c:v>
                </c:pt>
                <c:pt idx="727">
                  <c:v>68600000</c:v>
                </c:pt>
                <c:pt idx="728">
                  <c:v>68700000</c:v>
                </c:pt>
                <c:pt idx="729">
                  <c:v>68550000</c:v>
                </c:pt>
                <c:pt idx="730">
                  <c:v>68650000</c:v>
                </c:pt>
                <c:pt idx="731">
                  <c:v>68650000</c:v>
                </c:pt>
                <c:pt idx="732">
                  <c:v>68750000</c:v>
                </c:pt>
                <c:pt idx="733">
                  <c:v>68600000</c:v>
                </c:pt>
                <c:pt idx="734">
                  <c:v>68450000</c:v>
                </c:pt>
                <c:pt idx="735">
                  <c:v>68400000</c:v>
                </c:pt>
                <c:pt idx="736">
                  <c:v>68650000</c:v>
                </c:pt>
                <c:pt idx="737">
                  <c:v>69450000</c:v>
                </c:pt>
                <c:pt idx="738">
                  <c:v>69700000</c:v>
                </c:pt>
                <c:pt idx="739">
                  <c:v>69600000</c:v>
                </c:pt>
                <c:pt idx="740">
                  <c:v>69600000</c:v>
                </c:pt>
                <c:pt idx="741">
                  <c:v>69500000</c:v>
                </c:pt>
                <c:pt idx="742">
                  <c:v>69700000</c:v>
                </c:pt>
                <c:pt idx="743">
                  <c:v>69450000</c:v>
                </c:pt>
                <c:pt idx="744">
                  <c:v>69300000</c:v>
                </c:pt>
                <c:pt idx="745">
                  <c:v>69500000</c:v>
                </c:pt>
                <c:pt idx="746">
                  <c:v>69500000</c:v>
                </c:pt>
                <c:pt idx="747">
                  <c:v>69500000</c:v>
                </c:pt>
                <c:pt idx="748">
                  <c:v>69300000</c:v>
                </c:pt>
                <c:pt idx="749">
                  <c:v>69100000</c:v>
                </c:pt>
                <c:pt idx="750">
                  <c:v>69900000</c:v>
                </c:pt>
                <c:pt idx="751">
                  <c:v>69950000</c:v>
                </c:pt>
                <c:pt idx="752">
                  <c:v>69850000</c:v>
                </c:pt>
                <c:pt idx="753">
                  <c:v>69250000</c:v>
                </c:pt>
                <c:pt idx="754">
                  <c:v>69250000</c:v>
                </c:pt>
                <c:pt idx="755">
                  <c:v>69250000</c:v>
                </c:pt>
                <c:pt idx="756">
                  <c:v>69250000</c:v>
                </c:pt>
                <c:pt idx="757">
                  <c:v>69500000</c:v>
                </c:pt>
                <c:pt idx="758">
                  <c:v>70300000</c:v>
                </c:pt>
                <c:pt idx="759">
                  <c:v>70200000</c:v>
                </c:pt>
                <c:pt idx="760">
                  <c:v>70150000</c:v>
                </c:pt>
                <c:pt idx="761">
                  <c:v>70300000</c:v>
                </c:pt>
                <c:pt idx="762">
                  <c:v>70450000</c:v>
                </c:pt>
                <c:pt idx="763">
                  <c:v>70350000</c:v>
                </c:pt>
                <c:pt idx="764">
                  <c:v>70100000</c:v>
                </c:pt>
                <c:pt idx="765">
                  <c:v>69950000</c:v>
                </c:pt>
                <c:pt idx="766">
                  <c:v>70350000</c:v>
                </c:pt>
                <c:pt idx="767">
                  <c:v>70350000</c:v>
                </c:pt>
                <c:pt idx="768">
                  <c:v>69950000</c:v>
                </c:pt>
                <c:pt idx="769">
                  <c:v>70050000</c:v>
                </c:pt>
                <c:pt idx="770">
                  <c:v>70150000</c:v>
                </c:pt>
                <c:pt idx="771">
                  <c:v>70250000</c:v>
                </c:pt>
                <c:pt idx="772">
                  <c:v>70500000</c:v>
                </c:pt>
                <c:pt idx="773">
                  <c:v>70400000</c:v>
                </c:pt>
                <c:pt idx="774">
                  <c:v>70200000</c:v>
                </c:pt>
                <c:pt idx="775">
                  <c:v>70750000</c:v>
                </c:pt>
                <c:pt idx="776">
                  <c:v>71000000</c:v>
                </c:pt>
                <c:pt idx="777">
                  <c:v>69850000</c:v>
                </c:pt>
                <c:pt idx="778">
                  <c:v>69550000</c:v>
                </c:pt>
                <c:pt idx="779">
                  <c:v>69800000</c:v>
                </c:pt>
                <c:pt idx="780">
                  <c:v>69500000</c:v>
                </c:pt>
                <c:pt idx="781">
                  <c:v>69450000</c:v>
                </c:pt>
                <c:pt idx="782">
                  <c:v>69450000</c:v>
                </c:pt>
                <c:pt idx="783">
                  <c:v>68850000</c:v>
                </c:pt>
                <c:pt idx="784">
                  <c:v>68800000</c:v>
                </c:pt>
                <c:pt idx="785">
                  <c:v>68850000</c:v>
                </c:pt>
                <c:pt idx="786">
                  <c:v>69000000</c:v>
                </c:pt>
                <c:pt idx="787">
                  <c:v>69050000</c:v>
                </c:pt>
                <c:pt idx="788">
                  <c:v>68850000</c:v>
                </c:pt>
                <c:pt idx="789">
                  <c:v>68700000</c:v>
                </c:pt>
                <c:pt idx="790">
                  <c:v>69100000</c:v>
                </c:pt>
                <c:pt idx="791">
                  <c:v>69300000</c:v>
                </c:pt>
                <c:pt idx="792">
                  <c:v>69250000</c:v>
                </c:pt>
                <c:pt idx="793">
                  <c:v>68900000</c:v>
                </c:pt>
                <c:pt idx="794">
                  <c:v>68800000</c:v>
                </c:pt>
                <c:pt idx="795">
                  <c:v>68750000</c:v>
                </c:pt>
                <c:pt idx="796">
                  <c:v>68700000</c:v>
                </c:pt>
                <c:pt idx="797">
                  <c:v>69100000</c:v>
                </c:pt>
                <c:pt idx="798">
                  <c:v>68700000</c:v>
                </c:pt>
                <c:pt idx="799">
                  <c:v>68200000</c:v>
                </c:pt>
                <c:pt idx="800">
                  <c:v>68700000</c:v>
                </c:pt>
                <c:pt idx="801">
                  <c:v>69000000</c:v>
                </c:pt>
                <c:pt idx="802">
                  <c:v>69800000</c:v>
                </c:pt>
                <c:pt idx="803">
                  <c:v>69600000</c:v>
                </c:pt>
                <c:pt idx="804">
                  <c:v>70200000</c:v>
                </c:pt>
                <c:pt idx="805">
                  <c:v>72000000</c:v>
                </c:pt>
                <c:pt idx="806">
                  <c:v>73500000</c:v>
                </c:pt>
                <c:pt idx="807">
                  <c:v>67700000</c:v>
                </c:pt>
                <c:pt idx="808">
                  <c:v>67350000</c:v>
                </c:pt>
                <c:pt idx="809">
                  <c:v>67400000</c:v>
                </c:pt>
                <c:pt idx="810">
                  <c:v>66400000</c:v>
                </c:pt>
                <c:pt idx="811">
                  <c:v>65950000</c:v>
                </c:pt>
                <c:pt idx="812">
                  <c:v>65750000</c:v>
                </c:pt>
                <c:pt idx="813">
                  <c:v>65650000</c:v>
                </c:pt>
                <c:pt idx="814">
                  <c:v>63900000</c:v>
                </c:pt>
                <c:pt idx="815">
                  <c:v>63600000</c:v>
                </c:pt>
                <c:pt idx="816">
                  <c:v>63400000</c:v>
                </c:pt>
                <c:pt idx="817">
                  <c:v>63250000</c:v>
                </c:pt>
                <c:pt idx="818">
                  <c:v>63150000</c:v>
                </c:pt>
                <c:pt idx="819">
                  <c:v>62900000</c:v>
                </c:pt>
                <c:pt idx="820">
                  <c:v>62950000</c:v>
                </c:pt>
                <c:pt idx="821">
                  <c:v>62950000</c:v>
                </c:pt>
                <c:pt idx="822">
                  <c:v>62700000</c:v>
                </c:pt>
                <c:pt idx="823">
                  <c:v>62200000</c:v>
                </c:pt>
                <c:pt idx="824">
                  <c:v>62150000</c:v>
                </c:pt>
                <c:pt idx="825">
                  <c:v>62500000</c:v>
                </c:pt>
                <c:pt idx="826">
                  <c:v>63450000</c:v>
                </c:pt>
                <c:pt idx="832">
                  <c:v>62500000</c:v>
                </c:pt>
                <c:pt idx="833">
                  <c:v>62550000</c:v>
                </c:pt>
                <c:pt idx="834">
                  <c:v>62450000</c:v>
                </c:pt>
                <c:pt idx="835">
                  <c:v>62550000</c:v>
                </c:pt>
                <c:pt idx="836">
                  <c:v>62100000</c:v>
                </c:pt>
                <c:pt idx="837">
                  <c:v>61930000</c:v>
                </c:pt>
                <c:pt idx="838">
                  <c:v>61700000</c:v>
                </c:pt>
                <c:pt idx="839">
                  <c:v>61750000</c:v>
                </c:pt>
                <c:pt idx="840">
                  <c:v>61700000</c:v>
                </c:pt>
                <c:pt idx="841">
                  <c:v>61700000</c:v>
                </c:pt>
                <c:pt idx="842">
                  <c:v>61700000</c:v>
                </c:pt>
                <c:pt idx="843">
                  <c:v>61700000</c:v>
                </c:pt>
                <c:pt idx="844">
                  <c:v>61600000</c:v>
                </c:pt>
                <c:pt idx="845">
                  <c:v>61650000</c:v>
                </c:pt>
                <c:pt idx="846">
                  <c:v>61500000</c:v>
                </c:pt>
                <c:pt idx="847">
                  <c:v>61600000</c:v>
                </c:pt>
                <c:pt idx="848">
                  <c:v>61450000</c:v>
                </c:pt>
                <c:pt idx="849">
                  <c:v>61700000</c:v>
                </c:pt>
                <c:pt idx="850">
                  <c:v>61600000</c:v>
                </c:pt>
                <c:pt idx="851">
                  <c:v>61600000</c:v>
                </c:pt>
                <c:pt idx="852">
                  <c:v>61650000</c:v>
                </c:pt>
                <c:pt idx="853">
                  <c:v>61300000</c:v>
                </c:pt>
                <c:pt idx="854">
                  <c:v>61300000</c:v>
                </c:pt>
                <c:pt idx="855">
                  <c:v>61500000</c:v>
                </c:pt>
                <c:pt idx="856">
                  <c:v>61550000</c:v>
                </c:pt>
                <c:pt idx="857">
                  <c:v>61550000</c:v>
                </c:pt>
                <c:pt idx="858">
                  <c:v>61600000</c:v>
                </c:pt>
                <c:pt idx="859">
                  <c:v>61550000</c:v>
                </c:pt>
                <c:pt idx="860">
                  <c:v>61550000</c:v>
                </c:pt>
                <c:pt idx="861">
                  <c:v>61700000</c:v>
                </c:pt>
                <c:pt idx="862">
                  <c:v>61750000</c:v>
                </c:pt>
                <c:pt idx="863">
                  <c:v>61550000</c:v>
                </c:pt>
                <c:pt idx="864">
                  <c:v>61400000</c:v>
                </c:pt>
                <c:pt idx="865">
                  <c:v>61600000</c:v>
                </c:pt>
                <c:pt idx="866">
                  <c:v>61550000</c:v>
                </c:pt>
                <c:pt idx="867">
                  <c:v>61250000</c:v>
                </c:pt>
                <c:pt idx="868">
                  <c:v>61250000</c:v>
                </c:pt>
                <c:pt idx="869">
                  <c:v>61100000</c:v>
                </c:pt>
                <c:pt idx="870">
                  <c:v>61350000</c:v>
                </c:pt>
                <c:pt idx="871">
                  <c:v>61500000</c:v>
                </c:pt>
                <c:pt idx="872">
                  <c:v>60850000</c:v>
                </c:pt>
                <c:pt idx="873">
                  <c:v>60700000</c:v>
                </c:pt>
                <c:pt idx="874">
                  <c:v>60650000</c:v>
                </c:pt>
                <c:pt idx="875">
                  <c:v>60700000</c:v>
                </c:pt>
                <c:pt idx="876">
                  <c:v>60650000</c:v>
                </c:pt>
                <c:pt idx="877">
                  <c:v>61050000</c:v>
                </c:pt>
                <c:pt idx="878">
                  <c:v>60150000</c:v>
                </c:pt>
                <c:pt idx="879">
                  <c:v>60100000</c:v>
                </c:pt>
                <c:pt idx="880">
                  <c:v>60050000</c:v>
                </c:pt>
                <c:pt idx="881">
                  <c:v>60000000</c:v>
                </c:pt>
                <c:pt idx="882">
                  <c:v>60800000</c:v>
                </c:pt>
                <c:pt idx="883">
                  <c:v>61750000</c:v>
                </c:pt>
                <c:pt idx="884">
                  <c:v>61800000</c:v>
                </c:pt>
                <c:pt idx="885">
                  <c:v>61800000</c:v>
                </c:pt>
                <c:pt idx="886">
                  <c:v>60800000</c:v>
                </c:pt>
                <c:pt idx="887">
                  <c:v>60700000</c:v>
                </c:pt>
                <c:pt idx="888">
                  <c:v>60000000</c:v>
                </c:pt>
                <c:pt idx="889">
                  <c:v>59400000</c:v>
                </c:pt>
                <c:pt idx="890">
                  <c:v>59300000</c:v>
                </c:pt>
                <c:pt idx="891">
                  <c:v>59000000</c:v>
                </c:pt>
                <c:pt idx="892">
                  <c:v>58750000</c:v>
                </c:pt>
                <c:pt idx="893">
                  <c:v>58500000</c:v>
                </c:pt>
                <c:pt idx="894">
                  <c:v>58600000</c:v>
                </c:pt>
                <c:pt idx="895">
                  <c:v>58550000</c:v>
                </c:pt>
                <c:pt idx="896">
                  <c:v>58300000</c:v>
                </c:pt>
                <c:pt idx="897">
                  <c:v>58500000</c:v>
                </c:pt>
                <c:pt idx="898">
                  <c:v>58500000</c:v>
                </c:pt>
                <c:pt idx="899">
                  <c:v>58700000</c:v>
                </c:pt>
                <c:pt idx="900">
                  <c:v>58600000</c:v>
                </c:pt>
                <c:pt idx="901">
                  <c:v>58250000</c:v>
                </c:pt>
                <c:pt idx="902">
                  <c:v>58200000</c:v>
                </c:pt>
                <c:pt idx="903">
                  <c:v>58100000</c:v>
                </c:pt>
                <c:pt idx="904">
                  <c:v>57950000</c:v>
                </c:pt>
                <c:pt idx="905">
                  <c:v>57950000</c:v>
                </c:pt>
                <c:pt idx="906">
                  <c:v>57950000</c:v>
                </c:pt>
                <c:pt idx="907">
                  <c:v>57950000</c:v>
                </c:pt>
                <c:pt idx="908">
                  <c:v>58000000</c:v>
                </c:pt>
                <c:pt idx="909">
                  <c:v>58050000</c:v>
                </c:pt>
                <c:pt idx="910">
                  <c:v>58050000</c:v>
                </c:pt>
                <c:pt idx="911">
                  <c:v>57950000</c:v>
                </c:pt>
                <c:pt idx="912">
                  <c:v>57850000</c:v>
                </c:pt>
                <c:pt idx="913">
                  <c:v>57850000</c:v>
                </c:pt>
                <c:pt idx="914">
                  <c:v>57450000</c:v>
                </c:pt>
                <c:pt idx="915">
                  <c:v>57450000</c:v>
                </c:pt>
                <c:pt idx="916">
                  <c:v>57400000</c:v>
                </c:pt>
                <c:pt idx="917">
                  <c:v>57200000</c:v>
                </c:pt>
                <c:pt idx="918">
                  <c:v>56850000</c:v>
                </c:pt>
                <c:pt idx="919">
                  <c:v>56950000</c:v>
                </c:pt>
                <c:pt idx="920">
                  <c:v>57100000</c:v>
                </c:pt>
                <c:pt idx="921">
                  <c:v>57000000</c:v>
                </c:pt>
                <c:pt idx="922">
                  <c:v>57050000</c:v>
                </c:pt>
                <c:pt idx="923">
                  <c:v>57350000</c:v>
                </c:pt>
                <c:pt idx="924">
                  <c:v>57150000</c:v>
                </c:pt>
                <c:pt idx="925">
                  <c:v>57100000</c:v>
                </c:pt>
                <c:pt idx="926">
                  <c:v>56800000</c:v>
                </c:pt>
                <c:pt idx="927">
                  <c:v>56650000</c:v>
                </c:pt>
                <c:pt idx="928">
                  <c:v>57200000</c:v>
                </c:pt>
                <c:pt idx="929">
                  <c:v>57350000</c:v>
                </c:pt>
                <c:pt idx="930">
                  <c:v>57250000</c:v>
                </c:pt>
                <c:pt idx="931">
                  <c:v>57300000</c:v>
                </c:pt>
                <c:pt idx="932">
                  <c:v>57300000</c:v>
                </c:pt>
                <c:pt idx="933">
                  <c:v>57250000</c:v>
                </c:pt>
                <c:pt idx="934">
                  <c:v>57200000</c:v>
                </c:pt>
                <c:pt idx="935">
                  <c:v>57450000</c:v>
                </c:pt>
                <c:pt idx="936">
                  <c:v>57450000</c:v>
                </c:pt>
                <c:pt idx="939">
                  <c:v>57400000</c:v>
                </c:pt>
                <c:pt idx="940">
                  <c:v>57400000</c:v>
                </c:pt>
                <c:pt idx="941">
                  <c:v>57300000</c:v>
                </c:pt>
                <c:pt idx="942">
                  <c:v>57100000</c:v>
                </c:pt>
                <c:pt idx="943">
                  <c:v>57000000</c:v>
                </c:pt>
                <c:pt idx="944">
                  <c:v>57150000</c:v>
                </c:pt>
                <c:pt idx="945">
                  <c:v>57200000</c:v>
                </c:pt>
                <c:pt idx="946">
                  <c:v>57100000</c:v>
                </c:pt>
                <c:pt idx="947">
                  <c:v>57150000</c:v>
                </c:pt>
                <c:pt idx="948">
                  <c:v>57250000</c:v>
                </c:pt>
                <c:pt idx="949">
                  <c:v>57350000</c:v>
                </c:pt>
                <c:pt idx="950">
                  <c:v>57350000</c:v>
                </c:pt>
                <c:pt idx="951">
                  <c:v>57250000</c:v>
                </c:pt>
                <c:pt idx="952">
                  <c:v>57100000</c:v>
                </c:pt>
                <c:pt idx="953">
                  <c:v>57100000</c:v>
                </c:pt>
                <c:pt idx="954">
                  <c:v>56900000</c:v>
                </c:pt>
                <c:pt idx="955">
                  <c:v>56950000</c:v>
                </c:pt>
                <c:pt idx="956">
                  <c:v>56900000</c:v>
                </c:pt>
                <c:pt idx="957">
                  <c:v>57250000</c:v>
                </c:pt>
                <c:pt idx="958">
                  <c:v>57250000</c:v>
                </c:pt>
                <c:pt idx="959">
                  <c:v>57350000</c:v>
                </c:pt>
                <c:pt idx="960">
                  <c:v>57300000</c:v>
                </c:pt>
                <c:pt idx="961">
                  <c:v>57200000</c:v>
                </c:pt>
                <c:pt idx="962">
                  <c:v>57400000</c:v>
                </c:pt>
                <c:pt idx="963">
                  <c:v>57350000</c:v>
                </c:pt>
                <c:pt idx="964">
                  <c:v>57200000</c:v>
                </c:pt>
                <c:pt idx="965">
                  <c:v>57300000</c:v>
                </c:pt>
                <c:pt idx="966">
                  <c:v>57450000</c:v>
                </c:pt>
                <c:pt idx="967">
                  <c:v>57500000</c:v>
                </c:pt>
                <c:pt idx="968">
                  <c:v>57450000</c:v>
                </c:pt>
                <c:pt idx="969">
                  <c:v>57450000</c:v>
                </c:pt>
                <c:pt idx="970">
                  <c:v>57550000</c:v>
                </c:pt>
                <c:pt idx="971">
                  <c:v>57550000</c:v>
                </c:pt>
                <c:pt idx="972">
                  <c:v>57500000</c:v>
                </c:pt>
                <c:pt idx="973">
                  <c:v>57600000</c:v>
                </c:pt>
                <c:pt idx="974">
                  <c:v>57400000</c:v>
                </c:pt>
                <c:pt idx="975">
                  <c:v>57350000</c:v>
                </c:pt>
                <c:pt idx="976">
                  <c:v>57350000</c:v>
                </c:pt>
                <c:pt idx="977">
                  <c:v>57500000</c:v>
                </c:pt>
                <c:pt idx="978">
                  <c:v>57550000</c:v>
                </c:pt>
                <c:pt idx="979">
                  <c:v>57450000</c:v>
                </c:pt>
                <c:pt idx="980">
                  <c:v>57400000</c:v>
                </c:pt>
                <c:pt idx="981">
                  <c:v>57350000</c:v>
                </c:pt>
                <c:pt idx="982">
                  <c:v>57150000</c:v>
                </c:pt>
                <c:pt idx="983">
                  <c:v>56900000</c:v>
                </c:pt>
                <c:pt idx="984">
                  <c:v>56850000</c:v>
                </c:pt>
                <c:pt idx="985">
                  <c:v>56900000</c:v>
                </c:pt>
                <c:pt idx="986">
                  <c:v>57000000</c:v>
                </c:pt>
                <c:pt idx="987">
                  <c:v>57050000</c:v>
                </c:pt>
                <c:pt idx="988">
                  <c:v>57050000</c:v>
                </c:pt>
                <c:pt idx="989">
                  <c:v>57100000</c:v>
                </c:pt>
                <c:pt idx="990">
                  <c:v>57000000</c:v>
                </c:pt>
                <c:pt idx="991">
                  <c:v>56950000</c:v>
                </c:pt>
                <c:pt idx="992">
                  <c:v>56800000</c:v>
                </c:pt>
                <c:pt idx="993">
                  <c:v>56850000</c:v>
                </c:pt>
                <c:pt idx="994">
                  <c:v>57250000</c:v>
                </c:pt>
                <c:pt idx="995">
                  <c:v>57200000</c:v>
                </c:pt>
                <c:pt idx="996">
                  <c:v>57150000</c:v>
                </c:pt>
                <c:pt idx="997">
                  <c:v>57500000</c:v>
                </c:pt>
                <c:pt idx="998">
                  <c:v>57300000</c:v>
                </c:pt>
                <c:pt idx="999">
                  <c:v>57250000</c:v>
                </c:pt>
                <c:pt idx="1000">
                  <c:v>57350000</c:v>
                </c:pt>
                <c:pt idx="1001">
                  <c:v>57200000</c:v>
                </c:pt>
                <c:pt idx="1002">
                  <c:v>57250000</c:v>
                </c:pt>
                <c:pt idx="1003">
                  <c:v>57350000</c:v>
                </c:pt>
                <c:pt idx="1004">
                  <c:v>57550000</c:v>
                </c:pt>
                <c:pt idx="1005">
                  <c:v>57650000</c:v>
                </c:pt>
                <c:pt idx="1006">
                  <c:v>57400000</c:v>
                </c:pt>
                <c:pt idx="1007">
                  <c:v>56700000</c:v>
                </c:pt>
                <c:pt idx="1008">
                  <c:v>56540000</c:v>
                </c:pt>
                <c:pt idx="1009">
                  <c:v>56550000</c:v>
                </c:pt>
                <c:pt idx="1010">
                  <c:v>56420000</c:v>
                </c:pt>
                <c:pt idx="1011">
                  <c:v>56400000</c:v>
                </c:pt>
                <c:pt idx="1012">
                  <c:v>56430000</c:v>
                </c:pt>
                <c:pt idx="1013">
                  <c:v>56330000</c:v>
                </c:pt>
                <c:pt idx="1014">
                  <c:v>56250000</c:v>
                </c:pt>
                <c:pt idx="1015">
                  <c:v>56430000</c:v>
                </c:pt>
                <c:pt idx="1016">
                  <c:v>56370000</c:v>
                </c:pt>
                <c:pt idx="1017">
                  <c:v>56250000</c:v>
                </c:pt>
                <c:pt idx="1018">
                  <c:v>56070000</c:v>
                </c:pt>
                <c:pt idx="1019">
                  <c:v>56130000</c:v>
                </c:pt>
                <c:pt idx="1020">
                  <c:v>56230000</c:v>
                </c:pt>
                <c:pt idx="1021">
                  <c:v>56300000</c:v>
                </c:pt>
                <c:pt idx="1022">
                  <c:v>55970000</c:v>
                </c:pt>
                <c:pt idx="1023">
                  <c:v>55700000</c:v>
                </c:pt>
                <c:pt idx="1024">
                  <c:v>55660000</c:v>
                </c:pt>
                <c:pt idx="1025">
                  <c:v>55650000</c:v>
                </c:pt>
                <c:pt idx="1026">
                  <c:v>55750000</c:v>
                </c:pt>
                <c:pt idx="1028">
                  <c:v>55650000</c:v>
                </c:pt>
                <c:pt idx="1029">
                  <c:v>55650000</c:v>
                </c:pt>
                <c:pt idx="1030">
                  <c:v>55650000</c:v>
                </c:pt>
                <c:pt idx="1031">
                  <c:v>55500000</c:v>
                </c:pt>
                <c:pt idx="1032">
                  <c:v>55750000</c:v>
                </c:pt>
                <c:pt idx="1033">
                  <c:v>55830000</c:v>
                </c:pt>
                <c:pt idx="1034">
                  <c:v>55800000</c:v>
                </c:pt>
                <c:pt idx="1035">
                  <c:v>55800000</c:v>
                </c:pt>
                <c:pt idx="1036">
                  <c:v>55980000</c:v>
                </c:pt>
                <c:pt idx="1037">
                  <c:v>55450000</c:v>
                </c:pt>
                <c:pt idx="1038">
                  <c:v>55300000</c:v>
                </c:pt>
                <c:pt idx="1039">
                  <c:v>55300000</c:v>
                </c:pt>
                <c:pt idx="1040">
                  <c:v>55200000</c:v>
                </c:pt>
                <c:pt idx="1041">
                  <c:v>55250000</c:v>
                </c:pt>
                <c:pt idx="1042">
                  <c:v>55250000</c:v>
                </c:pt>
                <c:pt idx="1043">
                  <c:v>55250000</c:v>
                </c:pt>
                <c:pt idx="1044">
                  <c:v>55250000</c:v>
                </c:pt>
                <c:pt idx="1045">
                  <c:v>55250000</c:v>
                </c:pt>
                <c:pt idx="1046">
                  <c:v>55100000</c:v>
                </c:pt>
                <c:pt idx="1047">
                  <c:v>55350000</c:v>
                </c:pt>
                <c:pt idx="1048">
                  <c:v>54900000</c:v>
                </c:pt>
                <c:pt idx="1049">
                  <c:v>54500000</c:v>
                </c:pt>
                <c:pt idx="1050">
                  <c:v>54850000</c:v>
                </c:pt>
                <c:pt idx="1051">
                  <c:v>55170000</c:v>
                </c:pt>
                <c:pt idx="1052">
                  <c:v>55300000</c:v>
                </c:pt>
                <c:pt idx="1053">
                  <c:v>55480000</c:v>
                </c:pt>
                <c:pt idx="1054">
                  <c:v>55500000</c:v>
                </c:pt>
                <c:pt idx="1055">
                  <c:v>55600000</c:v>
                </c:pt>
                <c:pt idx="1056">
                  <c:v>55450000</c:v>
                </c:pt>
                <c:pt idx="1057">
                  <c:v>55500000</c:v>
                </c:pt>
                <c:pt idx="1058">
                  <c:v>55500000</c:v>
                </c:pt>
                <c:pt idx="1059">
                  <c:v>55650000</c:v>
                </c:pt>
                <c:pt idx="1060">
                  <c:v>55650000</c:v>
                </c:pt>
                <c:pt idx="1061">
                  <c:v>55700000</c:v>
                </c:pt>
                <c:pt idx="1062">
                  <c:v>55600000</c:v>
                </c:pt>
                <c:pt idx="1063">
                  <c:v>55800000</c:v>
                </c:pt>
                <c:pt idx="1064">
                  <c:v>55380000</c:v>
                </c:pt>
                <c:pt idx="1065">
                  <c:v>55150000</c:v>
                </c:pt>
                <c:pt idx="1066">
                  <c:v>55500000</c:v>
                </c:pt>
                <c:pt idx="1067">
                  <c:v>55500000</c:v>
                </c:pt>
                <c:pt idx="1068">
                  <c:v>56000000</c:v>
                </c:pt>
                <c:pt idx="1069">
                  <c:v>56000000</c:v>
                </c:pt>
                <c:pt idx="1070">
                  <c:v>56100000</c:v>
                </c:pt>
                <c:pt idx="1071">
                  <c:v>56250000</c:v>
                </c:pt>
                <c:pt idx="1072">
                  <c:v>56350000</c:v>
                </c:pt>
                <c:pt idx="1073">
                  <c:v>56450000</c:v>
                </c:pt>
                <c:pt idx="1074">
                  <c:v>56500000</c:v>
                </c:pt>
                <c:pt idx="1075">
                  <c:v>56600000</c:v>
                </c:pt>
                <c:pt idx="1076">
                  <c:v>56300000</c:v>
                </c:pt>
                <c:pt idx="1077">
                  <c:v>56300000</c:v>
                </c:pt>
                <c:pt idx="1078">
                  <c:v>56500000</c:v>
                </c:pt>
                <c:pt idx="1079">
                  <c:v>56900000</c:v>
                </c:pt>
                <c:pt idx="1080">
                  <c:v>57350000</c:v>
                </c:pt>
                <c:pt idx="1084">
                  <c:v>57050000</c:v>
                </c:pt>
                <c:pt idx="1085">
                  <c:v>57050000</c:v>
                </c:pt>
                <c:pt idx="1086">
                  <c:v>56900000</c:v>
                </c:pt>
                <c:pt idx="1087">
                  <c:v>56750000</c:v>
                </c:pt>
                <c:pt idx="1088">
                  <c:v>56850000</c:v>
                </c:pt>
                <c:pt idx="1089">
                  <c:v>56850000</c:v>
                </c:pt>
                <c:pt idx="1090">
                  <c:v>57100000</c:v>
                </c:pt>
                <c:pt idx="1091">
                  <c:v>56750000</c:v>
                </c:pt>
                <c:pt idx="1092">
                  <c:v>56650000</c:v>
                </c:pt>
                <c:pt idx="1093">
                  <c:v>56650000</c:v>
                </c:pt>
                <c:pt idx="1094">
                  <c:v>56600000</c:v>
                </c:pt>
                <c:pt idx="1095">
                  <c:v>56550000</c:v>
                </c:pt>
                <c:pt idx="1096">
                  <c:v>56450000</c:v>
                </c:pt>
                <c:pt idx="1097">
                  <c:v>56550000</c:v>
                </c:pt>
                <c:pt idx="1098">
                  <c:v>56600000</c:v>
                </c:pt>
                <c:pt idx="1099">
                  <c:v>56400000</c:v>
                </c:pt>
                <c:pt idx="1100">
                  <c:v>56450000</c:v>
                </c:pt>
                <c:pt idx="1101">
                  <c:v>56600000</c:v>
                </c:pt>
                <c:pt idx="1102">
                  <c:v>56450000</c:v>
                </c:pt>
                <c:pt idx="1103">
                  <c:v>56500000</c:v>
                </c:pt>
                <c:pt idx="1104">
                  <c:v>56650000</c:v>
                </c:pt>
                <c:pt idx="1105">
                  <c:v>56450000</c:v>
                </c:pt>
                <c:pt idx="1106">
                  <c:v>56350000</c:v>
                </c:pt>
                <c:pt idx="1107">
                  <c:v>56800000</c:v>
                </c:pt>
                <c:pt idx="1108">
                  <c:v>57300000</c:v>
                </c:pt>
                <c:pt idx="1109">
                  <c:v>57150000</c:v>
                </c:pt>
                <c:pt idx="1110">
                  <c:v>56800000</c:v>
                </c:pt>
                <c:pt idx="1111">
                  <c:v>56100000</c:v>
                </c:pt>
                <c:pt idx="1112">
                  <c:v>56100000</c:v>
                </c:pt>
                <c:pt idx="1113">
                  <c:v>55900000</c:v>
                </c:pt>
                <c:pt idx="1114">
                  <c:v>55900000</c:v>
                </c:pt>
                <c:pt idx="1115">
                  <c:v>55750000</c:v>
                </c:pt>
                <c:pt idx="1116">
                  <c:v>55800000</c:v>
                </c:pt>
                <c:pt idx="1117">
                  <c:v>55800000</c:v>
                </c:pt>
                <c:pt idx="1118">
                  <c:v>55600000</c:v>
                </c:pt>
                <c:pt idx="1119">
                  <c:v>55550000</c:v>
                </c:pt>
                <c:pt idx="1120">
                  <c:v>55800000</c:v>
                </c:pt>
                <c:pt idx="1121">
                  <c:v>55500000</c:v>
                </c:pt>
                <c:pt idx="1122">
                  <c:v>55550000</c:v>
                </c:pt>
                <c:pt idx="1123">
                  <c:v>55400000</c:v>
                </c:pt>
                <c:pt idx="1124">
                  <c:v>55150000</c:v>
                </c:pt>
                <c:pt idx="1125">
                  <c:v>55150000</c:v>
                </c:pt>
                <c:pt idx="1126">
                  <c:v>55150000</c:v>
                </c:pt>
                <c:pt idx="1127">
                  <c:v>55150000</c:v>
                </c:pt>
                <c:pt idx="1128">
                  <c:v>55300000</c:v>
                </c:pt>
                <c:pt idx="1129">
                  <c:v>55500000</c:v>
                </c:pt>
                <c:pt idx="1130">
                  <c:v>55200000</c:v>
                </c:pt>
                <c:pt idx="1131">
                  <c:v>55350000</c:v>
                </c:pt>
                <c:pt idx="1132">
                  <c:v>55500000</c:v>
                </c:pt>
                <c:pt idx="1133">
                  <c:v>55100000</c:v>
                </c:pt>
                <c:pt idx="1134">
                  <c:v>54300000</c:v>
                </c:pt>
                <c:pt idx="1135">
                  <c:v>53750000</c:v>
                </c:pt>
                <c:pt idx="1136">
                  <c:v>54900000</c:v>
                </c:pt>
                <c:pt idx="1137">
                  <c:v>55000000</c:v>
                </c:pt>
                <c:pt idx="1138">
                  <c:v>54800000</c:v>
                </c:pt>
                <c:pt idx="1139">
                  <c:v>55450000</c:v>
                </c:pt>
                <c:pt idx="1140">
                  <c:v>56070000</c:v>
                </c:pt>
                <c:pt idx="1141">
                  <c:v>56150000</c:v>
                </c:pt>
                <c:pt idx="1142">
                  <c:v>56100000</c:v>
                </c:pt>
                <c:pt idx="1143">
                  <c:v>56300000</c:v>
                </c:pt>
                <c:pt idx="1144">
                  <c:v>56300000</c:v>
                </c:pt>
                <c:pt idx="1145">
                  <c:v>56400000</c:v>
                </c:pt>
                <c:pt idx="1146">
                  <c:v>56350000</c:v>
                </c:pt>
                <c:pt idx="1147">
                  <c:v>56350000</c:v>
                </c:pt>
                <c:pt idx="1148">
                  <c:v>56430000</c:v>
                </c:pt>
                <c:pt idx="1149">
                  <c:v>56350000</c:v>
                </c:pt>
                <c:pt idx="1150">
                  <c:v>57000000</c:v>
                </c:pt>
                <c:pt idx="1151">
                  <c:v>56750000</c:v>
                </c:pt>
                <c:pt idx="1152">
                  <c:v>56550000</c:v>
                </c:pt>
                <c:pt idx="1153">
                  <c:v>56350000</c:v>
                </c:pt>
                <c:pt idx="1154">
                  <c:v>56700000</c:v>
                </c:pt>
                <c:pt idx="1155">
                  <c:v>56600000</c:v>
                </c:pt>
                <c:pt idx="1156">
                  <c:v>56350000</c:v>
                </c:pt>
                <c:pt idx="1157">
                  <c:v>56300000</c:v>
                </c:pt>
                <c:pt idx="1158">
                  <c:v>56400000</c:v>
                </c:pt>
                <c:pt idx="1159">
                  <c:v>56350000</c:v>
                </c:pt>
                <c:pt idx="1160">
                  <c:v>56350000</c:v>
                </c:pt>
                <c:pt idx="1161">
                  <c:v>56350000</c:v>
                </c:pt>
                <c:pt idx="1162">
                  <c:v>56450000</c:v>
                </c:pt>
                <c:pt idx="1163">
                  <c:v>56450000</c:v>
                </c:pt>
                <c:pt idx="1164">
                  <c:v>56400000</c:v>
                </c:pt>
                <c:pt idx="1165">
                  <c:v>56400000</c:v>
                </c:pt>
                <c:pt idx="1166">
                  <c:v>56300000</c:v>
                </c:pt>
                <c:pt idx="1167">
                  <c:v>56200000</c:v>
                </c:pt>
                <c:pt idx="1168">
                  <c:v>56300000</c:v>
                </c:pt>
                <c:pt idx="1169">
                  <c:v>56500000</c:v>
                </c:pt>
                <c:pt idx="1170">
                  <c:v>56400000</c:v>
                </c:pt>
                <c:pt idx="1171">
                  <c:v>56450000</c:v>
                </c:pt>
                <c:pt idx="1172">
                  <c:v>56150000</c:v>
                </c:pt>
                <c:pt idx="1173">
                  <c:v>56200000</c:v>
                </c:pt>
                <c:pt idx="1174">
                  <c:v>56350000</c:v>
                </c:pt>
                <c:pt idx="1175">
                  <c:v>56350000</c:v>
                </c:pt>
                <c:pt idx="1176">
                  <c:v>56450000</c:v>
                </c:pt>
                <c:pt idx="1177">
                  <c:v>56050000</c:v>
                </c:pt>
                <c:pt idx="1178">
                  <c:v>55600000</c:v>
                </c:pt>
                <c:pt idx="1179">
                  <c:v>55550000</c:v>
                </c:pt>
                <c:pt idx="1180">
                  <c:v>55300000</c:v>
                </c:pt>
                <c:pt idx="1181">
                  <c:v>55600000</c:v>
                </c:pt>
                <c:pt idx="1182">
                  <c:v>55000000</c:v>
                </c:pt>
                <c:pt idx="1183">
                  <c:v>55850000</c:v>
                </c:pt>
                <c:pt idx="1184">
                  <c:v>56150000</c:v>
                </c:pt>
                <c:pt idx="1185">
                  <c:v>56550000</c:v>
                </c:pt>
                <c:pt idx="1186">
                  <c:v>56500000</c:v>
                </c:pt>
                <c:pt idx="1187">
                  <c:v>56500000</c:v>
                </c:pt>
                <c:pt idx="1188">
                  <c:v>56750000</c:v>
                </c:pt>
                <c:pt idx="1189">
                  <c:v>56700000</c:v>
                </c:pt>
                <c:pt idx="1190">
                  <c:v>56500000</c:v>
                </c:pt>
                <c:pt idx="1191">
                  <c:v>56550000</c:v>
                </c:pt>
                <c:pt idx="1192">
                  <c:v>56700000</c:v>
                </c:pt>
                <c:pt idx="1193">
                  <c:v>56450000</c:v>
                </c:pt>
                <c:pt idx="1194">
                  <c:v>56400000</c:v>
                </c:pt>
                <c:pt idx="1195">
                  <c:v>56500000</c:v>
                </c:pt>
                <c:pt idx="1196">
                  <c:v>56700000</c:v>
                </c:pt>
                <c:pt idx="1197">
                  <c:v>56800000</c:v>
                </c:pt>
                <c:pt idx="1198">
                  <c:v>57700000</c:v>
                </c:pt>
                <c:pt idx="1199">
                  <c:v>57700000</c:v>
                </c:pt>
                <c:pt idx="1200">
                  <c:v>57400000</c:v>
                </c:pt>
                <c:pt idx="1201">
                  <c:v>56900000</c:v>
                </c:pt>
                <c:pt idx="1202">
                  <c:v>56300000</c:v>
                </c:pt>
                <c:pt idx="1203">
                  <c:v>56150000</c:v>
                </c:pt>
                <c:pt idx="1204">
                  <c:v>56550000</c:v>
                </c:pt>
                <c:pt idx="1205">
                  <c:v>56550000</c:v>
                </c:pt>
                <c:pt idx="1206">
                  <c:v>56750000</c:v>
                </c:pt>
                <c:pt idx="1207">
                  <c:v>56450000</c:v>
                </c:pt>
                <c:pt idx="1208">
                  <c:v>56950000</c:v>
                </c:pt>
                <c:pt idx="1209">
                  <c:v>58150000</c:v>
                </c:pt>
                <c:pt idx="1210">
                  <c:v>56500000</c:v>
                </c:pt>
                <c:pt idx="1211">
                  <c:v>56180000</c:v>
                </c:pt>
                <c:pt idx="1212">
                  <c:v>55780000</c:v>
                </c:pt>
                <c:pt idx="1213">
                  <c:v>56380000</c:v>
                </c:pt>
                <c:pt idx="1214">
                  <c:v>55480000</c:v>
                </c:pt>
                <c:pt idx="1215">
                  <c:v>58280000</c:v>
                </c:pt>
                <c:pt idx="1216">
                  <c:v>62400000</c:v>
                </c:pt>
                <c:pt idx="1217">
                  <c:v>61400000</c:v>
                </c:pt>
                <c:pt idx="1218">
                  <c:v>59100000</c:v>
                </c:pt>
                <c:pt idx="1219">
                  <c:v>58700000</c:v>
                </c:pt>
                <c:pt idx="1220">
                  <c:v>57900000</c:v>
                </c:pt>
                <c:pt idx="1221">
                  <c:v>57800000</c:v>
                </c:pt>
                <c:pt idx="1222">
                  <c:v>57800000</c:v>
                </c:pt>
                <c:pt idx="1223">
                  <c:v>57700000</c:v>
                </c:pt>
                <c:pt idx="1224">
                  <c:v>57420000</c:v>
                </c:pt>
                <c:pt idx="1225">
                  <c:v>56900000</c:v>
                </c:pt>
                <c:pt idx="1226">
                  <c:v>54870000</c:v>
                </c:pt>
                <c:pt idx="1227">
                  <c:v>53320000</c:v>
                </c:pt>
                <c:pt idx="1228">
                  <c:v>52980000</c:v>
                </c:pt>
                <c:pt idx="1229">
                  <c:v>51030000</c:v>
                </c:pt>
                <c:pt idx="1230">
                  <c:v>50750000</c:v>
                </c:pt>
                <c:pt idx="1231">
                  <c:v>50740000</c:v>
                </c:pt>
                <c:pt idx="1232">
                  <c:v>50670000</c:v>
                </c:pt>
                <c:pt idx="1233">
                  <c:v>50670000</c:v>
                </c:pt>
                <c:pt idx="1234">
                  <c:v>50530000</c:v>
                </c:pt>
                <c:pt idx="1235">
                  <c:v>50670000</c:v>
                </c:pt>
                <c:pt idx="1236">
                  <c:v>50650000</c:v>
                </c:pt>
                <c:pt idx="1237">
                  <c:v>50350000</c:v>
                </c:pt>
                <c:pt idx="1238">
                  <c:v>50150000</c:v>
                </c:pt>
                <c:pt idx="1239">
                  <c:v>50340000</c:v>
                </c:pt>
                <c:pt idx="1240">
                  <c:v>49920000</c:v>
                </c:pt>
                <c:pt idx="1241">
                  <c:v>49720000</c:v>
                </c:pt>
                <c:pt idx="1242">
                  <c:v>49600000</c:v>
                </c:pt>
                <c:pt idx="1243">
                  <c:v>49530000</c:v>
                </c:pt>
                <c:pt idx="1244">
                  <c:v>49320000</c:v>
                </c:pt>
                <c:pt idx="1245">
                  <c:v>49340000</c:v>
                </c:pt>
                <c:pt idx="1246">
                  <c:v>49180000</c:v>
                </c:pt>
                <c:pt idx="1247">
                  <c:v>49200000</c:v>
                </c:pt>
                <c:pt idx="1248">
                  <c:v>49220000</c:v>
                </c:pt>
                <c:pt idx="1249">
                  <c:v>49000000</c:v>
                </c:pt>
                <c:pt idx="1250">
                  <c:v>48950000</c:v>
                </c:pt>
                <c:pt idx="1251">
                  <c:v>48850000</c:v>
                </c:pt>
                <c:pt idx="1252">
                  <c:v>48680000</c:v>
                </c:pt>
                <c:pt idx="1253">
                  <c:v>48680000</c:v>
                </c:pt>
                <c:pt idx="1254">
                  <c:v>48750000</c:v>
                </c:pt>
                <c:pt idx="1255">
                  <c:v>48800000</c:v>
                </c:pt>
                <c:pt idx="1256">
                  <c:v>48770000</c:v>
                </c:pt>
                <c:pt idx="1257">
                  <c:v>48850000</c:v>
                </c:pt>
                <c:pt idx="1258">
                  <c:v>48770000</c:v>
                </c:pt>
                <c:pt idx="1259">
                  <c:v>47920000</c:v>
                </c:pt>
                <c:pt idx="1260">
                  <c:v>48670000</c:v>
                </c:pt>
                <c:pt idx="1261">
                  <c:v>48820000</c:v>
                </c:pt>
                <c:pt idx="1262">
                  <c:v>48770000</c:v>
                </c:pt>
                <c:pt idx="1263">
                  <c:v>48870000</c:v>
                </c:pt>
                <c:pt idx="1264">
                  <c:v>48650000</c:v>
                </c:pt>
                <c:pt idx="1265">
                  <c:v>49000000</c:v>
                </c:pt>
                <c:pt idx="1266">
                  <c:v>48680000</c:v>
                </c:pt>
                <c:pt idx="1267">
                  <c:v>48700000</c:v>
                </c:pt>
                <c:pt idx="1268">
                  <c:v>48700000</c:v>
                </c:pt>
                <c:pt idx="1269">
                  <c:v>48900000</c:v>
                </c:pt>
                <c:pt idx="1270">
                  <c:v>48800000</c:v>
                </c:pt>
                <c:pt idx="1271">
                  <c:v>48750000</c:v>
                </c:pt>
                <c:pt idx="1272">
                  <c:v>48900000</c:v>
                </c:pt>
                <c:pt idx="1273">
                  <c:v>49000000</c:v>
                </c:pt>
                <c:pt idx="1274">
                  <c:v>48950000</c:v>
                </c:pt>
                <c:pt idx="1275">
                  <c:v>49050000</c:v>
                </c:pt>
                <c:pt idx="1276">
                  <c:v>48600000</c:v>
                </c:pt>
                <c:pt idx="1277">
                  <c:v>48400000</c:v>
                </c:pt>
                <c:pt idx="1278">
                  <c:v>48300000</c:v>
                </c:pt>
                <c:pt idx="1279">
                  <c:v>48150000</c:v>
                </c:pt>
                <c:pt idx="1280">
                  <c:v>48200000</c:v>
                </c:pt>
                <c:pt idx="1281">
                  <c:v>48150000</c:v>
                </c:pt>
                <c:pt idx="1282">
                  <c:v>48150000</c:v>
                </c:pt>
                <c:pt idx="1283">
                  <c:v>48250000</c:v>
                </c:pt>
                <c:pt idx="1284">
                  <c:v>48250000</c:v>
                </c:pt>
                <c:pt idx="1285">
                  <c:v>48250000</c:v>
                </c:pt>
                <c:pt idx="1288">
                  <c:v>48500000</c:v>
                </c:pt>
                <c:pt idx="1289">
                  <c:v>48350000</c:v>
                </c:pt>
                <c:pt idx="1290">
                  <c:v>48650000</c:v>
                </c:pt>
                <c:pt idx="1291">
                  <c:v>48300000</c:v>
                </c:pt>
                <c:pt idx="1292">
                  <c:v>48300000</c:v>
                </c:pt>
                <c:pt idx="1293">
                  <c:v>48000000</c:v>
                </c:pt>
                <c:pt idx="1294">
                  <c:v>48000000</c:v>
                </c:pt>
                <c:pt idx="1295">
                  <c:v>48100000</c:v>
                </c:pt>
                <c:pt idx="1296">
                  <c:v>48200000</c:v>
                </c:pt>
                <c:pt idx="1297">
                  <c:v>48300000</c:v>
                </c:pt>
                <c:pt idx="1298">
                  <c:v>48650000</c:v>
                </c:pt>
                <c:pt idx="1299">
                  <c:v>48650000</c:v>
                </c:pt>
                <c:pt idx="1300">
                  <c:v>47950000</c:v>
                </c:pt>
                <c:pt idx="1301">
                  <c:v>47950000</c:v>
                </c:pt>
                <c:pt idx="1302">
                  <c:v>47950000</c:v>
                </c:pt>
                <c:pt idx="1303">
                  <c:v>48000000</c:v>
                </c:pt>
                <c:pt idx="1304">
                  <c:v>48100000</c:v>
                </c:pt>
                <c:pt idx="1305">
                  <c:v>48000000</c:v>
                </c:pt>
                <c:pt idx="1306">
                  <c:v>48050000</c:v>
                </c:pt>
                <c:pt idx="1308">
                  <c:v>48070000</c:v>
                </c:pt>
                <c:pt idx="1309">
                  <c:v>48200000</c:v>
                </c:pt>
                <c:pt idx="1310">
                  <c:v>48200000</c:v>
                </c:pt>
                <c:pt idx="1311">
                  <c:v>48200000</c:v>
                </c:pt>
                <c:pt idx="1312">
                  <c:v>47450000</c:v>
                </c:pt>
                <c:pt idx="1313">
                  <c:v>47300000</c:v>
                </c:pt>
                <c:pt idx="1314">
                  <c:v>46400000</c:v>
                </c:pt>
                <c:pt idx="1315">
                  <c:v>46400000</c:v>
                </c:pt>
                <c:pt idx="1316">
                  <c:v>46550000</c:v>
                </c:pt>
                <c:pt idx="1317">
                  <c:v>45450000</c:v>
                </c:pt>
                <c:pt idx="1318">
                  <c:v>46500000</c:v>
                </c:pt>
                <c:pt idx="1319">
                  <c:v>46300000</c:v>
                </c:pt>
                <c:pt idx="1320">
                  <c:v>46800000</c:v>
                </c:pt>
                <c:pt idx="1321">
                  <c:v>46800000</c:v>
                </c:pt>
                <c:pt idx="1322">
                  <c:v>47250000</c:v>
                </c:pt>
                <c:pt idx="1323">
                  <c:v>47450000</c:v>
                </c:pt>
                <c:pt idx="1324">
                  <c:v>47750000</c:v>
                </c:pt>
                <c:pt idx="1325">
                  <c:v>48200000</c:v>
                </c:pt>
                <c:pt idx="1326">
                  <c:v>46950000</c:v>
                </c:pt>
                <c:pt idx="1327">
                  <c:v>46950000</c:v>
                </c:pt>
                <c:pt idx="1328">
                  <c:v>47400000</c:v>
                </c:pt>
                <c:pt idx="1329">
                  <c:v>46250000</c:v>
                </c:pt>
                <c:pt idx="1330">
                  <c:v>46000000</c:v>
                </c:pt>
                <c:pt idx="1331">
                  <c:v>46600000</c:v>
                </c:pt>
                <c:pt idx="1332">
                  <c:v>46950000</c:v>
                </c:pt>
                <c:pt idx="1333">
                  <c:v>47400000</c:v>
                </c:pt>
                <c:pt idx="1334">
                  <c:v>47800000</c:v>
                </c:pt>
                <c:pt idx="1335">
                  <c:v>49000000</c:v>
                </c:pt>
                <c:pt idx="1336">
                  <c:v>45300000</c:v>
                </c:pt>
                <c:pt idx="1337">
                  <c:v>45050000</c:v>
                </c:pt>
                <c:pt idx="1338">
                  <c:v>45050000</c:v>
                </c:pt>
                <c:pt idx="1339">
                  <c:v>44400000</c:v>
                </c:pt>
                <c:pt idx="1340">
                  <c:v>44400000</c:v>
                </c:pt>
                <c:pt idx="1341">
                  <c:v>44450000</c:v>
                </c:pt>
                <c:pt idx="1342">
                  <c:v>44250000</c:v>
                </c:pt>
                <c:pt idx="1343">
                  <c:v>44250000</c:v>
                </c:pt>
                <c:pt idx="1344">
                  <c:v>44250000</c:v>
                </c:pt>
                <c:pt idx="1345">
                  <c:v>44250000</c:v>
                </c:pt>
                <c:pt idx="1346">
                  <c:v>44000000</c:v>
                </c:pt>
                <c:pt idx="1347">
                  <c:v>43850000</c:v>
                </c:pt>
                <c:pt idx="1348">
                  <c:v>43750000</c:v>
                </c:pt>
                <c:pt idx="1349">
                  <c:v>44200000</c:v>
                </c:pt>
                <c:pt idx="1350">
                  <c:v>44700000</c:v>
                </c:pt>
                <c:pt idx="1351">
                  <c:v>44950000</c:v>
                </c:pt>
                <c:pt idx="1352">
                  <c:v>43750000</c:v>
                </c:pt>
                <c:pt idx="1358">
                  <c:v>43700000</c:v>
                </c:pt>
                <c:pt idx="1359">
                  <c:v>44000000</c:v>
                </c:pt>
                <c:pt idx="1360">
                  <c:v>43700000</c:v>
                </c:pt>
                <c:pt idx="1361">
                  <c:v>43300000</c:v>
                </c:pt>
                <c:pt idx="1362">
                  <c:v>43300000</c:v>
                </c:pt>
                <c:pt idx="1363">
                  <c:v>43300000</c:v>
                </c:pt>
                <c:pt idx="1364">
                  <c:v>43000000</c:v>
                </c:pt>
                <c:pt idx="1365">
                  <c:v>43550000</c:v>
                </c:pt>
                <c:pt idx="1366">
                  <c:v>43400000</c:v>
                </c:pt>
                <c:pt idx="1367">
                  <c:v>43950000</c:v>
                </c:pt>
                <c:pt idx="1368">
                  <c:v>44700000</c:v>
                </c:pt>
                <c:pt idx="1369">
                  <c:v>44080000</c:v>
                </c:pt>
                <c:pt idx="1370">
                  <c:v>44250000</c:v>
                </c:pt>
                <c:pt idx="1371">
                  <c:v>42880000</c:v>
                </c:pt>
                <c:pt idx="1372">
                  <c:v>42750000</c:v>
                </c:pt>
                <c:pt idx="1373">
                  <c:v>42500000</c:v>
                </c:pt>
                <c:pt idx="1374">
                  <c:v>42500000</c:v>
                </c:pt>
                <c:pt idx="1375">
                  <c:v>42320000</c:v>
                </c:pt>
                <c:pt idx="1376">
                  <c:v>42100000</c:v>
                </c:pt>
                <c:pt idx="1377">
                  <c:v>42050000</c:v>
                </c:pt>
                <c:pt idx="1378">
                  <c:v>41660000</c:v>
                </c:pt>
                <c:pt idx="1379">
                  <c:v>41660000</c:v>
                </c:pt>
                <c:pt idx="1380">
                  <c:v>41600000</c:v>
                </c:pt>
                <c:pt idx="1381">
                  <c:v>41600000</c:v>
                </c:pt>
                <c:pt idx="1382">
                  <c:v>41620000</c:v>
                </c:pt>
                <c:pt idx="1383">
                  <c:v>41590000</c:v>
                </c:pt>
                <c:pt idx="1384">
                  <c:v>41530000</c:v>
                </c:pt>
                <c:pt idx="1385">
                  <c:v>41460000</c:v>
                </c:pt>
                <c:pt idx="1386">
                  <c:v>41500000</c:v>
                </c:pt>
                <c:pt idx="1387">
                  <c:v>41420000</c:v>
                </c:pt>
                <c:pt idx="1388">
                  <c:v>41420000</c:v>
                </c:pt>
                <c:pt idx="1389">
                  <c:v>41460000</c:v>
                </c:pt>
                <c:pt idx="1390">
                  <c:v>41590000</c:v>
                </c:pt>
                <c:pt idx="1391">
                  <c:v>41590000</c:v>
                </c:pt>
                <c:pt idx="1392">
                  <c:v>41530000</c:v>
                </c:pt>
                <c:pt idx="1393">
                  <c:v>41420000</c:v>
                </c:pt>
                <c:pt idx="1394">
                  <c:v>41450000</c:v>
                </c:pt>
                <c:pt idx="1395">
                  <c:v>41330000</c:v>
                </c:pt>
                <c:pt idx="1396">
                  <c:v>41370000</c:v>
                </c:pt>
                <c:pt idx="1397">
                  <c:v>41430000</c:v>
                </c:pt>
                <c:pt idx="1398">
                  <c:v>41300000</c:v>
                </c:pt>
                <c:pt idx="1399">
                  <c:v>41450000</c:v>
                </c:pt>
                <c:pt idx="1400">
                  <c:v>41600000</c:v>
                </c:pt>
                <c:pt idx="1401">
                  <c:v>41620000</c:v>
                </c:pt>
                <c:pt idx="1402">
                  <c:v>41520000</c:v>
                </c:pt>
                <c:pt idx="1403">
                  <c:v>41300000</c:v>
                </c:pt>
                <c:pt idx="1404">
                  <c:v>41470000</c:v>
                </c:pt>
                <c:pt idx="1405">
                  <c:v>41470000</c:v>
                </c:pt>
                <c:pt idx="1406">
                  <c:v>41420000</c:v>
                </c:pt>
                <c:pt idx="1407">
                  <c:v>41360000</c:v>
                </c:pt>
                <c:pt idx="1408">
                  <c:v>41470000</c:v>
                </c:pt>
                <c:pt idx="1409">
                  <c:v>41560000</c:v>
                </c:pt>
                <c:pt idx="1410">
                  <c:v>41530000</c:v>
                </c:pt>
                <c:pt idx="1411">
                  <c:v>41880000</c:v>
                </c:pt>
                <c:pt idx="1412">
                  <c:v>41800000</c:v>
                </c:pt>
                <c:pt idx="1413">
                  <c:v>42030000</c:v>
                </c:pt>
                <c:pt idx="1414">
                  <c:v>42100000</c:v>
                </c:pt>
                <c:pt idx="1415">
                  <c:v>42120000</c:v>
                </c:pt>
                <c:pt idx="1416">
                  <c:v>41930000</c:v>
                </c:pt>
                <c:pt idx="1417">
                  <c:v>41880000</c:v>
                </c:pt>
                <c:pt idx="1418">
                  <c:v>41900000</c:v>
                </c:pt>
                <c:pt idx="1419">
                  <c:v>41980000</c:v>
                </c:pt>
                <c:pt idx="1420">
                  <c:v>41880000</c:v>
                </c:pt>
                <c:pt idx="1421">
                  <c:v>41780000</c:v>
                </c:pt>
                <c:pt idx="1422">
                  <c:v>41750000</c:v>
                </c:pt>
                <c:pt idx="1423">
                  <c:v>41750000</c:v>
                </c:pt>
                <c:pt idx="1424">
                  <c:v>41750000</c:v>
                </c:pt>
                <c:pt idx="1425">
                  <c:v>41750000</c:v>
                </c:pt>
                <c:pt idx="1426">
                  <c:v>41740000</c:v>
                </c:pt>
                <c:pt idx="1427">
                  <c:v>41720000</c:v>
                </c:pt>
                <c:pt idx="1428">
                  <c:v>41770000</c:v>
                </c:pt>
                <c:pt idx="1429">
                  <c:v>41770000</c:v>
                </c:pt>
                <c:pt idx="1430">
                  <c:v>41930000</c:v>
                </c:pt>
                <c:pt idx="1431">
                  <c:v>42070000</c:v>
                </c:pt>
                <c:pt idx="1432">
                  <c:v>41950000</c:v>
                </c:pt>
                <c:pt idx="1433">
                  <c:v>41850000</c:v>
                </c:pt>
                <c:pt idx="1434">
                  <c:v>42070000</c:v>
                </c:pt>
                <c:pt idx="1435">
                  <c:v>42050000</c:v>
                </c:pt>
                <c:pt idx="1436">
                  <c:v>41850000</c:v>
                </c:pt>
                <c:pt idx="1437">
                  <c:v>41500000</c:v>
                </c:pt>
                <c:pt idx="1438">
                  <c:v>41550000</c:v>
                </c:pt>
                <c:pt idx="1439">
                  <c:v>41950000</c:v>
                </c:pt>
                <c:pt idx="1440">
                  <c:v>42200000</c:v>
                </c:pt>
                <c:pt idx="1441">
                  <c:v>42000000</c:v>
                </c:pt>
                <c:pt idx="1442">
                  <c:v>42600000</c:v>
                </c:pt>
                <c:pt idx="1443">
                  <c:v>42280000</c:v>
                </c:pt>
                <c:pt idx="1444">
                  <c:v>42200000</c:v>
                </c:pt>
                <c:pt idx="1445">
                  <c:v>41950000</c:v>
                </c:pt>
                <c:pt idx="1446">
                  <c:v>41850000</c:v>
                </c:pt>
                <c:pt idx="1447">
                  <c:v>41900000</c:v>
                </c:pt>
                <c:pt idx="1448">
                  <c:v>41850000</c:v>
                </c:pt>
                <c:pt idx="1449">
                  <c:v>41150000</c:v>
                </c:pt>
                <c:pt idx="1450">
                  <c:v>41750000</c:v>
                </c:pt>
                <c:pt idx="1451">
                  <c:v>41750000</c:v>
                </c:pt>
                <c:pt idx="1452">
                  <c:v>41750000</c:v>
                </c:pt>
                <c:pt idx="1453">
                  <c:v>41800000</c:v>
                </c:pt>
                <c:pt idx="1454">
                  <c:v>42450000</c:v>
                </c:pt>
                <c:pt idx="1455">
                  <c:v>42500000</c:v>
                </c:pt>
                <c:pt idx="1456">
                  <c:v>42950000</c:v>
                </c:pt>
                <c:pt idx="1457">
                  <c:v>42950000</c:v>
                </c:pt>
                <c:pt idx="1458">
                  <c:v>42570000</c:v>
                </c:pt>
                <c:pt idx="1459">
                  <c:v>42600000</c:v>
                </c:pt>
                <c:pt idx="1460">
                  <c:v>42650000</c:v>
                </c:pt>
                <c:pt idx="1461">
                  <c:v>42800000</c:v>
                </c:pt>
                <c:pt idx="1462">
                  <c:v>42850000</c:v>
                </c:pt>
                <c:pt idx="1463">
                  <c:v>42800000</c:v>
                </c:pt>
                <c:pt idx="1464">
                  <c:v>43000000</c:v>
                </c:pt>
                <c:pt idx="1465">
                  <c:v>41750000</c:v>
                </c:pt>
                <c:pt idx="1466">
                  <c:v>41700000</c:v>
                </c:pt>
                <c:pt idx="1467">
                  <c:v>41800000</c:v>
                </c:pt>
                <c:pt idx="1468">
                  <c:v>41650000</c:v>
                </c:pt>
                <c:pt idx="1469">
                  <c:v>41800000</c:v>
                </c:pt>
                <c:pt idx="1470">
                  <c:v>42100000</c:v>
                </c:pt>
                <c:pt idx="1471">
                  <c:v>42150000</c:v>
                </c:pt>
                <c:pt idx="1472">
                  <c:v>41650000</c:v>
                </c:pt>
                <c:pt idx="1473">
                  <c:v>42100000</c:v>
                </c:pt>
                <c:pt idx="1474">
                  <c:v>41700000</c:v>
                </c:pt>
                <c:pt idx="1475">
                  <c:v>42350000</c:v>
                </c:pt>
                <c:pt idx="1476">
                  <c:v>42070000</c:v>
                </c:pt>
                <c:pt idx="1477">
                  <c:v>41100000</c:v>
                </c:pt>
                <c:pt idx="1478">
                  <c:v>40800000</c:v>
                </c:pt>
                <c:pt idx="1479">
                  <c:v>40020000</c:v>
                </c:pt>
                <c:pt idx="1480">
                  <c:v>39920000</c:v>
                </c:pt>
                <c:pt idx="1481">
                  <c:v>39520000</c:v>
                </c:pt>
                <c:pt idx="1482">
                  <c:v>39800000</c:v>
                </c:pt>
                <c:pt idx="1483">
                  <c:v>39620000</c:v>
                </c:pt>
                <c:pt idx="1484">
                  <c:v>39720000</c:v>
                </c:pt>
                <c:pt idx="1485">
                  <c:v>39670000</c:v>
                </c:pt>
                <c:pt idx="1486">
                  <c:v>39740000</c:v>
                </c:pt>
                <c:pt idx="1487">
                  <c:v>39650000</c:v>
                </c:pt>
                <c:pt idx="1488">
                  <c:v>39600000</c:v>
                </c:pt>
                <c:pt idx="1489">
                  <c:v>39700000</c:v>
                </c:pt>
                <c:pt idx="1490">
                  <c:v>39950000</c:v>
                </c:pt>
                <c:pt idx="1491">
                  <c:v>39550000</c:v>
                </c:pt>
                <c:pt idx="1492">
                  <c:v>39250000</c:v>
                </c:pt>
                <c:pt idx="1493">
                  <c:v>39250000</c:v>
                </c:pt>
                <c:pt idx="1494">
                  <c:v>39250000</c:v>
                </c:pt>
                <c:pt idx="1495">
                  <c:v>39100000</c:v>
                </c:pt>
                <c:pt idx="1496">
                  <c:v>38850000</c:v>
                </c:pt>
                <c:pt idx="1497">
                  <c:v>38850000</c:v>
                </c:pt>
                <c:pt idx="1498">
                  <c:v>38800000</c:v>
                </c:pt>
                <c:pt idx="1499">
                  <c:v>38800000</c:v>
                </c:pt>
                <c:pt idx="1500">
                  <c:v>39100000</c:v>
                </c:pt>
                <c:pt idx="1501">
                  <c:v>39000000</c:v>
                </c:pt>
                <c:pt idx="1502">
                  <c:v>39450000</c:v>
                </c:pt>
                <c:pt idx="1503">
                  <c:v>38500000</c:v>
                </c:pt>
                <c:pt idx="1504">
                  <c:v>38500000</c:v>
                </c:pt>
                <c:pt idx="1505">
                  <c:v>39050000</c:v>
                </c:pt>
                <c:pt idx="1506">
                  <c:v>39050000</c:v>
                </c:pt>
                <c:pt idx="1507">
                  <c:v>39150000</c:v>
                </c:pt>
                <c:pt idx="1508">
                  <c:v>39300000</c:v>
                </c:pt>
                <c:pt idx="1509">
                  <c:v>38900000</c:v>
                </c:pt>
                <c:pt idx="1510">
                  <c:v>39050000</c:v>
                </c:pt>
                <c:pt idx="1511">
                  <c:v>38500000</c:v>
                </c:pt>
                <c:pt idx="1512">
                  <c:v>37700000</c:v>
                </c:pt>
                <c:pt idx="1513">
                  <c:v>37500000</c:v>
                </c:pt>
                <c:pt idx="1514">
                  <c:v>37550000</c:v>
                </c:pt>
                <c:pt idx="1515">
                  <c:v>37400000</c:v>
                </c:pt>
                <c:pt idx="1516">
                  <c:v>37330000</c:v>
                </c:pt>
                <c:pt idx="1517">
                  <c:v>37130000</c:v>
                </c:pt>
                <c:pt idx="1518">
                  <c:v>37270000</c:v>
                </c:pt>
                <c:pt idx="1519">
                  <c:v>37300000</c:v>
                </c:pt>
                <c:pt idx="1520">
                  <c:v>37200000</c:v>
                </c:pt>
                <c:pt idx="1521">
                  <c:v>37050000</c:v>
                </c:pt>
                <c:pt idx="1522">
                  <c:v>37020000</c:v>
                </c:pt>
                <c:pt idx="1523">
                  <c:v>37100000</c:v>
                </c:pt>
                <c:pt idx="1524">
                  <c:v>36770000</c:v>
                </c:pt>
                <c:pt idx="1525">
                  <c:v>36470000</c:v>
                </c:pt>
                <c:pt idx="1526">
                  <c:v>36340000</c:v>
                </c:pt>
                <c:pt idx="1527">
                  <c:v>36350000</c:v>
                </c:pt>
                <c:pt idx="1528">
                  <c:v>36420000</c:v>
                </c:pt>
                <c:pt idx="1529">
                  <c:v>36470000</c:v>
                </c:pt>
                <c:pt idx="1530">
                  <c:v>36420000</c:v>
                </c:pt>
                <c:pt idx="1531">
                  <c:v>36310000</c:v>
                </c:pt>
                <c:pt idx="1532">
                  <c:v>36300000</c:v>
                </c:pt>
                <c:pt idx="1533">
                  <c:v>36390000</c:v>
                </c:pt>
                <c:pt idx="1534">
                  <c:v>36430000</c:v>
                </c:pt>
                <c:pt idx="1535">
                  <c:v>36410000</c:v>
                </c:pt>
                <c:pt idx="1536">
                  <c:v>36510000</c:v>
                </c:pt>
                <c:pt idx="1537">
                  <c:v>36570000</c:v>
                </c:pt>
                <c:pt idx="1538">
                  <c:v>36570000</c:v>
                </c:pt>
                <c:pt idx="1539">
                  <c:v>36400000</c:v>
                </c:pt>
                <c:pt idx="1540">
                  <c:v>36350000</c:v>
                </c:pt>
                <c:pt idx="1541">
                  <c:v>36350000</c:v>
                </c:pt>
                <c:pt idx="1542">
                  <c:v>36360000</c:v>
                </c:pt>
                <c:pt idx="1543">
                  <c:v>36330000</c:v>
                </c:pt>
                <c:pt idx="1544">
                  <c:v>36390000</c:v>
                </c:pt>
                <c:pt idx="1545">
                  <c:v>36280000</c:v>
                </c:pt>
                <c:pt idx="1546">
                  <c:v>36360000</c:v>
                </c:pt>
                <c:pt idx="1547">
                  <c:v>36300000</c:v>
                </c:pt>
                <c:pt idx="1548">
                  <c:v>36300000</c:v>
                </c:pt>
                <c:pt idx="1549">
                  <c:v>36500000</c:v>
                </c:pt>
                <c:pt idx="1550">
                  <c:v>36380000</c:v>
                </c:pt>
                <c:pt idx="1551">
                  <c:v>36330000</c:v>
                </c:pt>
                <c:pt idx="1552">
                  <c:v>36300000</c:v>
                </c:pt>
                <c:pt idx="1553">
                  <c:v>36350000</c:v>
                </c:pt>
                <c:pt idx="1554">
                  <c:v>36380000</c:v>
                </c:pt>
                <c:pt idx="1555">
                  <c:v>36370000</c:v>
                </c:pt>
                <c:pt idx="1556">
                  <c:v>36350000</c:v>
                </c:pt>
                <c:pt idx="1557">
                  <c:v>36350000</c:v>
                </c:pt>
                <c:pt idx="1558">
                  <c:v>36490000</c:v>
                </c:pt>
                <c:pt idx="1559">
                  <c:v>36490000</c:v>
                </c:pt>
                <c:pt idx="1560">
                  <c:v>36600000</c:v>
                </c:pt>
                <c:pt idx="1561">
                  <c:v>36600000</c:v>
                </c:pt>
                <c:pt idx="1562">
                  <c:v>36560000</c:v>
                </c:pt>
                <c:pt idx="1563">
                  <c:v>36540000</c:v>
                </c:pt>
                <c:pt idx="1564">
                  <c:v>36500000</c:v>
                </c:pt>
                <c:pt idx="1565">
                  <c:v>36500000</c:v>
                </c:pt>
                <c:pt idx="1566">
                  <c:v>36330000</c:v>
                </c:pt>
                <c:pt idx="1567">
                  <c:v>36490000</c:v>
                </c:pt>
                <c:pt idx="1568">
                  <c:v>36520000</c:v>
                </c:pt>
                <c:pt idx="1569">
                  <c:v>36570000</c:v>
                </c:pt>
                <c:pt idx="1570">
                  <c:v>36530000</c:v>
                </c:pt>
                <c:pt idx="1571">
                  <c:v>36750000</c:v>
                </c:pt>
                <c:pt idx="1572">
                  <c:v>36800000</c:v>
                </c:pt>
                <c:pt idx="1573">
                  <c:v>36860000</c:v>
                </c:pt>
                <c:pt idx="1574">
                  <c:v>36780000</c:v>
                </c:pt>
                <c:pt idx="1575">
                  <c:v>36710000</c:v>
                </c:pt>
                <c:pt idx="1576">
                  <c:v>36840000</c:v>
                </c:pt>
                <c:pt idx="1577">
                  <c:v>36660000</c:v>
                </c:pt>
                <c:pt idx="1578">
                  <c:v>36670000</c:v>
                </c:pt>
                <c:pt idx="1579">
                  <c:v>36650000</c:v>
                </c:pt>
                <c:pt idx="1580">
                  <c:v>36630000</c:v>
                </c:pt>
                <c:pt idx="1581">
                  <c:v>36730000</c:v>
                </c:pt>
                <c:pt idx="1582">
                  <c:v>36690000</c:v>
                </c:pt>
                <c:pt idx="1583">
                  <c:v>36640000</c:v>
                </c:pt>
                <c:pt idx="1584">
                  <c:v>36670000</c:v>
                </c:pt>
                <c:pt idx="1585">
                  <c:v>36620000</c:v>
                </c:pt>
                <c:pt idx="1586">
                  <c:v>36620000</c:v>
                </c:pt>
                <c:pt idx="1587">
                  <c:v>36630000</c:v>
                </c:pt>
                <c:pt idx="1588">
                  <c:v>36590000</c:v>
                </c:pt>
                <c:pt idx="1589">
                  <c:v>36690000</c:v>
                </c:pt>
                <c:pt idx="1590">
                  <c:v>36940000</c:v>
                </c:pt>
                <c:pt idx="1591">
                  <c:v>37020000</c:v>
                </c:pt>
                <c:pt idx="1592">
                  <c:v>37080000</c:v>
                </c:pt>
                <c:pt idx="1593">
                  <c:v>37070000</c:v>
                </c:pt>
                <c:pt idx="1594">
                  <c:v>37100000</c:v>
                </c:pt>
                <c:pt idx="1595">
                  <c:v>37020000</c:v>
                </c:pt>
                <c:pt idx="1596">
                  <c:v>37120000</c:v>
                </c:pt>
                <c:pt idx="1597">
                  <c:v>37240000</c:v>
                </c:pt>
                <c:pt idx="1598">
                  <c:v>37000000</c:v>
                </c:pt>
                <c:pt idx="1599">
                  <c:v>37060000</c:v>
                </c:pt>
                <c:pt idx="1600">
                  <c:v>36800000</c:v>
                </c:pt>
                <c:pt idx="1601">
                  <c:v>37050000</c:v>
                </c:pt>
                <c:pt idx="1602">
                  <c:v>37150000</c:v>
                </c:pt>
                <c:pt idx="1603">
                  <c:v>37160000</c:v>
                </c:pt>
                <c:pt idx="1604">
                  <c:v>37200000</c:v>
                </c:pt>
                <c:pt idx="1610">
                  <c:v>37140000</c:v>
                </c:pt>
                <c:pt idx="1611">
                  <c:v>36980000</c:v>
                </c:pt>
                <c:pt idx="1612">
                  <c:v>36920000</c:v>
                </c:pt>
                <c:pt idx="1613">
                  <c:v>36790000</c:v>
                </c:pt>
                <c:pt idx="1614">
                  <c:v>36810000</c:v>
                </c:pt>
                <c:pt idx="1615">
                  <c:v>36660000</c:v>
                </c:pt>
                <c:pt idx="1616">
                  <c:v>36580000</c:v>
                </c:pt>
                <c:pt idx="1617">
                  <c:v>36540000</c:v>
                </c:pt>
                <c:pt idx="1618">
                  <c:v>36560000</c:v>
                </c:pt>
                <c:pt idx="1619">
                  <c:v>36700000</c:v>
                </c:pt>
                <c:pt idx="1620">
                  <c:v>36760000</c:v>
                </c:pt>
                <c:pt idx="1621">
                  <c:v>36540000</c:v>
                </c:pt>
                <c:pt idx="1622">
                  <c:v>36670000</c:v>
                </c:pt>
                <c:pt idx="1623">
                  <c:v>36690000</c:v>
                </c:pt>
                <c:pt idx="1624">
                  <c:v>36750000</c:v>
                </c:pt>
                <c:pt idx="1625">
                  <c:v>36740000</c:v>
                </c:pt>
                <c:pt idx="1626">
                  <c:v>36760000</c:v>
                </c:pt>
                <c:pt idx="1627">
                  <c:v>36730000</c:v>
                </c:pt>
                <c:pt idx="1628">
                  <c:v>36790000</c:v>
                </c:pt>
                <c:pt idx="1629">
                  <c:v>36770000</c:v>
                </c:pt>
                <c:pt idx="1630">
                  <c:v>36800000</c:v>
                </c:pt>
                <c:pt idx="1631">
                  <c:v>36690000</c:v>
                </c:pt>
                <c:pt idx="1632">
                  <c:v>36580000</c:v>
                </c:pt>
                <c:pt idx="1633">
                  <c:v>36480000</c:v>
                </c:pt>
                <c:pt idx="1634">
                  <c:v>36460000</c:v>
                </c:pt>
                <c:pt idx="1635">
                  <c:v>36400000</c:v>
                </c:pt>
                <c:pt idx="1636">
                  <c:v>36470000</c:v>
                </c:pt>
                <c:pt idx="1637">
                  <c:v>36440000</c:v>
                </c:pt>
                <c:pt idx="1638">
                  <c:v>36460000</c:v>
                </c:pt>
                <c:pt idx="1639">
                  <c:v>36390000</c:v>
                </c:pt>
                <c:pt idx="1640">
                  <c:v>36420000</c:v>
                </c:pt>
                <c:pt idx="1641">
                  <c:v>36460000</c:v>
                </c:pt>
                <c:pt idx="1642">
                  <c:v>36430000</c:v>
                </c:pt>
                <c:pt idx="1643">
                  <c:v>36390000</c:v>
                </c:pt>
                <c:pt idx="1644">
                  <c:v>36390000</c:v>
                </c:pt>
                <c:pt idx="1645">
                  <c:v>36450000</c:v>
                </c:pt>
                <c:pt idx="1646">
                  <c:v>36500000</c:v>
                </c:pt>
                <c:pt idx="1647">
                  <c:v>36520000</c:v>
                </c:pt>
                <c:pt idx="1648">
                  <c:v>36420000</c:v>
                </c:pt>
                <c:pt idx="1649">
                  <c:v>36440000</c:v>
                </c:pt>
                <c:pt idx="1650">
                  <c:v>36480000</c:v>
                </c:pt>
                <c:pt idx="1651">
                  <c:v>36500000</c:v>
                </c:pt>
                <c:pt idx="1652">
                  <c:v>36490000</c:v>
                </c:pt>
                <c:pt idx="1653">
                  <c:v>36490000</c:v>
                </c:pt>
                <c:pt idx="1654">
                  <c:v>36490000</c:v>
                </c:pt>
                <c:pt idx="1655">
                  <c:v>36460000</c:v>
                </c:pt>
                <c:pt idx="1656">
                  <c:v>36510000</c:v>
                </c:pt>
                <c:pt idx="1657">
                  <c:v>36540000</c:v>
                </c:pt>
                <c:pt idx="1658">
                  <c:v>36570000</c:v>
                </c:pt>
                <c:pt idx="1659">
                  <c:v>36590000</c:v>
                </c:pt>
                <c:pt idx="1660">
                  <c:v>36590000</c:v>
                </c:pt>
                <c:pt idx="1661">
                  <c:v>36650000</c:v>
                </c:pt>
                <c:pt idx="1662">
                  <c:v>36680000</c:v>
                </c:pt>
                <c:pt idx="1663">
                  <c:v>36610000</c:v>
                </c:pt>
                <c:pt idx="1664">
                  <c:v>36530000</c:v>
                </c:pt>
                <c:pt idx="1665">
                  <c:v>36480000</c:v>
                </c:pt>
                <c:pt idx="1666">
                  <c:v>36470000</c:v>
                </c:pt>
                <c:pt idx="1667">
                  <c:v>36520000</c:v>
                </c:pt>
                <c:pt idx="1668">
                  <c:v>36520000</c:v>
                </c:pt>
                <c:pt idx="1669">
                  <c:v>36550000</c:v>
                </c:pt>
                <c:pt idx="1670">
                  <c:v>36520000</c:v>
                </c:pt>
                <c:pt idx="1671">
                  <c:v>36550000</c:v>
                </c:pt>
                <c:pt idx="1672">
                  <c:v>36610000</c:v>
                </c:pt>
                <c:pt idx="1673">
                  <c:v>36610000</c:v>
                </c:pt>
                <c:pt idx="1674">
                  <c:v>36480000</c:v>
                </c:pt>
                <c:pt idx="1675">
                  <c:v>36510000</c:v>
                </c:pt>
                <c:pt idx="1676">
                  <c:v>36560000</c:v>
                </c:pt>
                <c:pt idx="1677">
                  <c:v>36620000</c:v>
                </c:pt>
                <c:pt idx="1678">
                  <c:v>36590000</c:v>
                </c:pt>
                <c:pt idx="1679">
                  <c:v>36660000</c:v>
                </c:pt>
                <c:pt idx="1680">
                  <c:v>36640000</c:v>
                </c:pt>
                <c:pt idx="1681">
                  <c:v>36600000</c:v>
                </c:pt>
                <c:pt idx="1682">
                  <c:v>36640000</c:v>
                </c:pt>
                <c:pt idx="1683">
                  <c:v>36660000</c:v>
                </c:pt>
                <c:pt idx="1684">
                  <c:v>36640000</c:v>
                </c:pt>
                <c:pt idx="1685">
                  <c:v>36620000</c:v>
                </c:pt>
                <c:pt idx="1686">
                  <c:v>36650000</c:v>
                </c:pt>
                <c:pt idx="1687">
                  <c:v>36640000</c:v>
                </c:pt>
                <c:pt idx="1688">
                  <c:v>36600000</c:v>
                </c:pt>
                <c:pt idx="1689">
                  <c:v>36510000</c:v>
                </c:pt>
                <c:pt idx="1690">
                  <c:v>36530000</c:v>
                </c:pt>
                <c:pt idx="1691">
                  <c:v>36520000</c:v>
                </c:pt>
                <c:pt idx="1692">
                  <c:v>36520000</c:v>
                </c:pt>
                <c:pt idx="1693">
                  <c:v>36520000</c:v>
                </c:pt>
                <c:pt idx="1694">
                  <c:v>36510000</c:v>
                </c:pt>
                <c:pt idx="1695">
                  <c:v>36530000</c:v>
                </c:pt>
                <c:pt idx="1696">
                  <c:v>36500000</c:v>
                </c:pt>
                <c:pt idx="1697">
                  <c:v>36500000</c:v>
                </c:pt>
                <c:pt idx="1698">
                  <c:v>36470000</c:v>
                </c:pt>
                <c:pt idx="1699">
                  <c:v>36550000</c:v>
                </c:pt>
                <c:pt idx="1700">
                  <c:v>36560000</c:v>
                </c:pt>
                <c:pt idx="1701">
                  <c:v>36610000</c:v>
                </c:pt>
                <c:pt idx="1702">
                  <c:v>36680000</c:v>
                </c:pt>
                <c:pt idx="1703">
                  <c:v>36700000</c:v>
                </c:pt>
                <c:pt idx="1704">
                  <c:v>36690000</c:v>
                </c:pt>
                <c:pt idx="1705">
                  <c:v>36680000</c:v>
                </c:pt>
                <c:pt idx="1706">
                  <c:v>36700000</c:v>
                </c:pt>
                <c:pt idx="1707">
                  <c:v>36680000</c:v>
                </c:pt>
                <c:pt idx="1708">
                  <c:v>36700000</c:v>
                </c:pt>
                <c:pt idx="1709">
                  <c:v>36730000</c:v>
                </c:pt>
                <c:pt idx="1710">
                  <c:v>36720000</c:v>
                </c:pt>
                <c:pt idx="1711">
                  <c:v>36690000</c:v>
                </c:pt>
                <c:pt idx="1712">
                  <c:v>36740000</c:v>
                </c:pt>
                <c:pt idx="1713">
                  <c:v>36770000</c:v>
                </c:pt>
                <c:pt idx="1714">
                  <c:v>36770000</c:v>
                </c:pt>
                <c:pt idx="1715">
                  <c:v>36760000</c:v>
                </c:pt>
                <c:pt idx="1716">
                  <c:v>36760000</c:v>
                </c:pt>
                <c:pt idx="1717">
                  <c:v>36730000</c:v>
                </c:pt>
                <c:pt idx="1718">
                  <c:v>36730000</c:v>
                </c:pt>
                <c:pt idx="1719">
                  <c:v>36740000</c:v>
                </c:pt>
                <c:pt idx="1720">
                  <c:v>36800000</c:v>
                </c:pt>
                <c:pt idx="1721">
                  <c:v>36810000</c:v>
                </c:pt>
                <c:pt idx="1722">
                  <c:v>36750000</c:v>
                </c:pt>
                <c:pt idx="1723">
                  <c:v>36760000</c:v>
                </c:pt>
                <c:pt idx="1724">
                  <c:v>36770000</c:v>
                </c:pt>
                <c:pt idx="1725">
                  <c:v>36790000</c:v>
                </c:pt>
                <c:pt idx="1726">
                  <c:v>36790000</c:v>
                </c:pt>
                <c:pt idx="1727">
                  <c:v>36720000</c:v>
                </c:pt>
                <c:pt idx="1728">
                  <c:v>36700000</c:v>
                </c:pt>
                <c:pt idx="1729">
                  <c:v>36710000</c:v>
                </c:pt>
                <c:pt idx="1730">
                  <c:v>36730000</c:v>
                </c:pt>
                <c:pt idx="1731">
                  <c:v>36800000</c:v>
                </c:pt>
                <c:pt idx="1732">
                  <c:v>36790000</c:v>
                </c:pt>
                <c:pt idx="1733">
                  <c:v>36790000</c:v>
                </c:pt>
                <c:pt idx="1734">
                  <c:v>36850000</c:v>
                </c:pt>
                <c:pt idx="1735">
                  <c:v>36830000</c:v>
                </c:pt>
                <c:pt idx="1736">
                  <c:v>36870000</c:v>
                </c:pt>
                <c:pt idx="1737">
                  <c:v>36710000</c:v>
                </c:pt>
                <c:pt idx="1738">
                  <c:v>36790000</c:v>
                </c:pt>
                <c:pt idx="1739">
                  <c:v>36840000</c:v>
                </c:pt>
                <c:pt idx="1740">
                  <c:v>36870000</c:v>
                </c:pt>
                <c:pt idx="1741">
                  <c:v>36910000</c:v>
                </c:pt>
                <c:pt idx="1742">
                  <c:v>36860000</c:v>
                </c:pt>
                <c:pt idx="1743">
                  <c:v>36960000</c:v>
                </c:pt>
                <c:pt idx="1744">
                  <c:v>36940000</c:v>
                </c:pt>
                <c:pt idx="1745">
                  <c:v>36860000</c:v>
                </c:pt>
                <c:pt idx="1746">
                  <c:v>36940000</c:v>
                </c:pt>
                <c:pt idx="1747">
                  <c:v>36740000</c:v>
                </c:pt>
                <c:pt idx="1748">
                  <c:v>36780000</c:v>
                </c:pt>
                <c:pt idx="1749">
                  <c:v>36860000</c:v>
                </c:pt>
                <c:pt idx="1750">
                  <c:v>36940000</c:v>
                </c:pt>
                <c:pt idx="1751">
                  <c:v>37010000</c:v>
                </c:pt>
                <c:pt idx="1752">
                  <c:v>36980000</c:v>
                </c:pt>
                <c:pt idx="1753">
                  <c:v>36970000</c:v>
                </c:pt>
                <c:pt idx="1754">
                  <c:v>36970000</c:v>
                </c:pt>
                <c:pt idx="1755">
                  <c:v>37020000</c:v>
                </c:pt>
                <c:pt idx="1756">
                  <c:v>36980000</c:v>
                </c:pt>
                <c:pt idx="1757">
                  <c:v>36890000</c:v>
                </c:pt>
                <c:pt idx="1758">
                  <c:v>36860000</c:v>
                </c:pt>
                <c:pt idx="1759">
                  <c:v>36900000</c:v>
                </c:pt>
                <c:pt idx="1760">
                  <c:v>36850000</c:v>
                </c:pt>
                <c:pt idx="1761">
                  <c:v>36850000</c:v>
                </c:pt>
                <c:pt idx="1762">
                  <c:v>36780000</c:v>
                </c:pt>
                <c:pt idx="1763">
                  <c:v>36840000</c:v>
                </c:pt>
                <c:pt idx="1764">
                  <c:v>36850000</c:v>
                </c:pt>
                <c:pt idx="1765">
                  <c:v>36900000</c:v>
                </c:pt>
                <c:pt idx="1766">
                  <c:v>36960000</c:v>
                </c:pt>
                <c:pt idx="1767">
                  <c:v>36870000</c:v>
                </c:pt>
                <c:pt idx="1768">
                  <c:v>36900000</c:v>
                </c:pt>
                <c:pt idx="1769">
                  <c:v>36900000</c:v>
                </c:pt>
                <c:pt idx="1770">
                  <c:v>36980000</c:v>
                </c:pt>
                <c:pt idx="1771">
                  <c:v>36870000</c:v>
                </c:pt>
                <c:pt idx="1772">
                  <c:v>36970000</c:v>
                </c:pt>
                <c:pt idx="1773">
                  <c:v>37000000</c:v>
                </c:pt>
                <c:pt idx="1774">
                  <c:v>37040000</c:v>
                </c:pt>
                <c:pt idx="1775">
                  <c:v>36970000</c:v>
                </c:pt>
                <c:pt idx="1776">
                  <c:v>36870000</c:v>
                </c:pt>
                <c:pt idx="1777">
                  <c:v>36740000</c:v>
                </c:pt>
                <c:pt idx="1778">
                  <c:v>36720000</c:v>
                </c:pt>
                <c:pt idx="1779">
                  <c:v>36750000</c:v>
                </c:pt>
                <c:pt idx="1780">
                  <c:v>36690000</c:v>
                </c:pt>
                <c:pt idx="1781">
                  <c:v>36710000</c:v>
                </c:pt>
                <c:pt idx="1782">
                  <c:v>36690000</c:v>
                </c:pt>
                <c:pt idx="1783">
                  <c:v>36740000</c:v>
                </c:pt>
                <c:pt idx="1784">
                  <c:v>36710000</c:v>
                </c:pt>
                <c:pt idx="1785">
                  <c:v>36710000</c:v>
                </c:pt>
                <c:pt idx="1786">
                  <c:v>36700000</c:v>
                </c:pt>
                <c:pt idx="1787">
                  <c:v>36750000</c:v>
                </c:pt>
                <c:pt idx="1788">
                  <c:v>36700000</c:v>
                </c:pt>
                <c:pt idx="1789">
                  <c:v>36680000</c:v>
                </c:pt>
                <c:pt idx="1790">
                  <c:v>36720000</c:v>
                </c:pt>
                <c:pt idx="1791">
                  <c:v>36720000</c:v>
                </c:pt>
                <c:pt idx="1792">
                  <c:v>36650000</c:v>
                </c:pt>
                <c:pt idx="1793">
                  <c:v>36660000</c:v>
                </c:pt>
                <c:pt idx="1794">
                  <c:v>36620000</c:v>
                </c:pt>
                <c:pt idx="1795">
                  <c:v>36760000</c:v>
                </c:pt>
                <c:pt idx="1796">
                  <c:v>36830000</c:v>
                </c:pt>
                <c:pt idx="1797">
                  <c:v>36800000</c:v>
                </c:pt>
                <c:pt idx="1798">
                  <c:v>36750000</c:v>
                </c:pt>
                <c:pt idx="1799">
                  <c:v>36730000</c:v>
                </c:pt>
                <c:pt idx="1800">
                  <c:v>36750000</c:v>
                </c:pt>
                <c:pt idx="1801">
                  <c:v>36780000</c:v>
                </c:pt>
                <c:pt idx="1802">
                  <c:v>36750000</c:v>
                </c:pt>
                <c:pt idx="1803">
                  <c:v>36710000</c:v>
                </c:pt>
                <c:pt idx="1804">
                  <c:v>36710000</c:v>
                </c:pt>
                <c:pt idx="1807">
                  <c:v>36730000</c:v>
                </c:pt>
                <c:pt idx="1808">
                  <c:v>36800000</c:v>
                </c:pt>
                <c:pt idx="1810">
                  <c:v>36360000</c:v>
                </c:pt>
                <c:pt idx="1811">
                  <c:v>36900000</c:v>
                </c:pt>
                <c:pt idx="1812">
                  <c:v>37010000</c:v>
                </c:pt>
                <c:pt idx="1813">
                  <c:v>37030000</c:v>
                </c:pt>
                <c:pt idx="1814">
                  <c:v>37030000</c:v>
                </c:pt>
                <c:pt idx="1815">
                  <c:v>37050000</c:v>
                </c:pt>
                <c:pt idx="1816">
                  <c:v>37150000</c:v>
                </c:pt>
                <c:pt idx="1817">
                  <c:v>36930000</c:v>
                </c:pt>
                <c:pt idx="1818">
                  <c:v>37070000</c:v>
                </c:pt>
                <c:pt idx="1819">
                  <c:v>36850000</c:v>
                </c:pt>
                <c:pt idx="1820">
                  <c:v>36850000</c:v>
                </c:pt>
                <c:pt idx="1821">
                  <c:v>36810000</c:v>
                </c:pt>
                <c:pt idx="1822">
                  <c:v>36800000</c:v>
                </c:pt>
                <c:pt idx="1823">
                  <c:v>36820000</c:v>
                </c:pt>
                <c:pt idx="1824">
                  <c:v>36810000</c:v>
                </c:pt>
                <c:pt idx="1825">
                  <c:v>36850000</c:v>
                </c:pt>
                <c:pt idx="1826">
                  <c:v>36820000</c:v>
                </c:pt>
                <c:pt idx="1827">
                  <c:v>36893000</c:v>
                </c:pt>
                <c:pt idx="1828">
                  <c:v>36948000</c:v>
                </c:pt>
                <c:pt idx="1829">
                  <c:v>37263000</c:v>
                </c:pt>
                <c:pt idx="1830">
                  <c:v>37263000</c:v>
                </c:pt>
                <c:pt idx="1831">
                  <c:v>37203000</c:v>
                </c:pt>
                <c:pt idx="1832">
                  <c:v>36978000</c:v>
                </c:pt>
                <c:pt idx="1833">
                  <c:v>36928000</c:v>
                </c:pt>
                <c:pt idx="1834">
                  <c:v>36713000</c:v>
                </c:pt>
                <c:pt idx="1835">
                  <c:v>36738000</c:v>
                </c:pt>
                <c:pt idx="1836">
                  <c:v>36728000</c:v>
                </c:pt>
                <c:pt idx="1837">
                  <c:v>36768000</c:v>
                </c:pt>
                <c:pt idx="1838">
                  <c:v>36918000</c:v>
                </c:pt>
                <c:pt idx="1839">
                  <c:v>36893000</c:v>
                </c:pt>
                <c:pt idx="1840">
                  <c:v>36903000</c:v>
                </c:pt>
                <c:pt idx="1841">
                  <c:v>36898000</c:v>
                </c:pt>
                <c:pt idx="1842">
                  <c:v>36795000</c:v>
                </c:pt>
                <c:pt idx="1843">
                  <c:v>37008000</c:v>
                </c:pt>
                <c:pt idx="1844">
                  <c:v>37008000</c:v>
                </c:pt>
                <c:pt idx="1845">
                  <c:v>36873000</c:v>
                </c:pt>
                <c:pt idx="1846">
                  <c:v>36900000</c:v>
                </c:pt>
                <c:pt idx="1847">
                  <c:v>36733000</c:v>
                </c:pt>
                <c:pt idx="1848">
                  <c:v>36728000</c:v>
                </c:pt>
                <c:pt idx="1849">
                  <c:v>36895000</c:v>
                </c:pt>
                <c:pt idx="1850">
                  <c:v>37093000</c:v>
                </c:pt>
                <c:pt idx="1851">
                  <c:v>37023000</c:v>
                </c:pt>
                <c:pt idx="1852">
                  <c:v>37080000</c:v>
                </c:pt>
                <c:pt idx="1853">
                  <c:v>37075000</c:v>
                </c:pt>
                <c:pt idx="1854">
                  <c:v>37203000</c:v>
                </c:pt>
                <c:pt idx="1859">
                  <c:v>37040000</c:v>
                </c:pt>
                <c:pt idx="1860">
                  <c:v>37043000</c:v>
                </c:pt>
                <c:pt idx="1861">
                  <c:v>36788000</c:v>
                </c:pt>
                <c:pt idx="1862">
                  <c:v>36943000</c:v>
                </c:pt>
                <c:pt idx="1863">
                  <c:v>36958000</c:v>
                </c:pt>
                <c:pt idx="1864">
                  <c:v>36978000</c:v>
                </c:pt>
                <c:pt idx="1865">
                  <c:v>36923000</c:v>
                </c:pt>
                <c:pt idx="1866">
                  <c:v>37018000</c:v>
                </c:pt>
                <c:pt idx="1867">
                  <c:v>36998000</c:v>
                </c:pt>
                <c:pt idx="1868">
                  <c:v>36968000</c:v>
                </c:pt>
                <c:pt idx="1869">
                  <c:v>36983000</c:v>
                </c:pt>
                <c:pt idx="1870">
                  <c:v>37178000</c:v>
                </c:pt>
                <c:pt idx="1871">
                  <c:v>37253000</c:v>
                </c:pt>
                <c:pt idx="1872">
                  <c:v>37248000</c:v>
                </c:pt>
                <c:pt idx="1873">
                  <c:v>37013000</c:v>
                </c:pt>
                <c:pt idx="1874">
                  <c:v>36968000</c:v>
                </c:pt>
                <c:pt idx="1875">
                  <c:v>36903000</c:v>
                </c:pt>
                <c:pt idx="1876">
                  <c:v>36803000</c:v>
                </c:pt>
                <c:pt idx="1877">
                  <c:v>36823000</c:v>
                </c:pt>
                <c:pt idx="1878">
                  <c:v>36915000</c:v>
                </c:pt>
                <c:pt idx="1879">
                  <c:v>36935000</c:v>
                </c:pt>
                <c:pt idx="1880">
                  <c:v>36945000</c:v>
                </c:pt>
                <c:pt idx="1881">
                  <c:v>36615000</c:v>
                </c:pt>
                <c:pt idx="1882">
                  <c:v>36560000</c:v>
                </c:pt>
                <c:pt idx="1883">
                  <c:v>36500000</c:v>
                </c:pt>
                <c:pt idx="1884">
                  <c:v>36553000</c:v>
                </c:pt>
                <c:pt idx="1885">
                  <c:v>36613000</c:v>
                </c:pt>
                <c:pt idx="1886">
                  <c:v>36658000</c:v>
                </c:pt>
                <c:pt idx="1887">
                  <c:v>36513000</c:v>
                </c:pt>
                <c:pt idx="1888">
                  <c:v>36703000</c:v>
                </c:pt>
                <c:pt idx="1889">
                  <c:v>36508000</c:v>
                </c:pt>
                <c:pt idx="1890">
                  <c:v>36378000</c:v>
                </c:pt>
                <c:pt idx="1891">
                  <c:v>36303000</c:v>
                </c:pt>
                <c:pt idx="1892">
                  <c:v>36208000</c:v>
                </c:pt>
                <c:pt idx="1893">
                  <c:v>36158000</c:v>
                </c:pt>
                <c:pt idx="1894">
                  <c:v>36118000</c:v>
                </c:pt>
                <c:pt idx="1895">
                  <c:v>35993000</c:v>
                </c:pt>
                <c:pt idx="1896">
                  <c:v>35998000</c:v>
                </c:pt>
                <c:pt idx="1897">
                  <c:v>35998000</c:v>
                </c:pt>
                <c:pt idx="1898">
                  <c:v>35978000</c:v>
                </c:pt>
                <c:pt idx="1899">
                  <c:v>35918000</c:v>
                </c:pt>
                <c:pt idx="1900">
                  <c:v>35863000</c:v>
                </c:pt>
                <c:pt idx="1901">
                  <c:v>35928000</c:v>
                </c:pt>
                <c:pt idx="1902">
                  <c:v>35803000</c:v>
                </c:pt>
                <c:pt idx="1903">
                  <c:v>35618000</c:v>
                </c:pt>
                <c:pt idx="1904">
                  <c:v>35818000</c:v>
                </c:pt>
                <c:pt idx="1905">
                  <c:v>35833000</c:v>
                </c:pt>
                <c:pt idx="1906">
                  <c:v>36033000</c:v>
                </c:pt>
                <c:pt idx="1907">
                  <c:v>36043000</c:v>
                </c:pt>
                <c:pt idx="1908">
                  <c:v>36183000</c:v>
                </c:pt>
                <c:pt idx="1909">
                  <c:v>36143000</c:v>
                </c:pt>
                <c:pt idx="1910">
                  <c:v>36138000</c:v>
                </c:pt>
                <c:pt idx="1911">
                  <c:v>36258000</c:v>
                </c:pt>
                <c:pt idx="1912">
                  <c:v>36333000</c:v>
                </c:pt>
                <c:pt idx="1913">
                  <c:v>36348000</c:v>
                </c:pt>
                <c:pt idx="1914">
                  <c:v>36258000</c:v>
                </c:pt>
                <c:pt idx="1915">
                  <c:v>36158000</c:v>
                </c:pt>
                <c:pt idx="1916">
                  <c:v>36158000</c:v>
                </c:pt>
                <c:pt idx="1917">
                  <c:v>36158000</c:v>
                </c:pt>
                <c:pt idx="1918">
                  <c:v>36158000</c:v>
                </c:pt>
                <c:pt idx="1919">
                  <c:v>36268000</c:v>
                </c:pt>
                <c:pt idx="1920">
                  <c:v>36188000</c:v>
                </c:pt>
                <c:pt idx="1921">
                  <c:v>36148000</c:v>
                </c:pt>
                <c:pt idx="1922">
                  <c:v>36203000</c:v>
                </c:pt>
                <c:pt idx="1923">
                  <c:v>36178000</c:v>
                </c:pt>
                <c:pt idx="1924">
                  <c:v>36168000</c:v>
                </c:pt>
                <c:pt idx="1925">
                  <c:v>36253000</c:v>
                </c:pt>
                <c:pt idx="1926">
                  <c:v>36218000</c:v>
                </c:pt>
                <c:pt idx="1927">
                  <c:v>36168000</c:v>
                </c:pt>
                <c:pt idx="1928">
                  <c:v>36193000</c:v>
                </c:pt>
                <c:pt idx="1929">
                  <c:v>36048000</c:v>
                </c:pt>
                <c:pt idx="1930">
                  <c:v>36173000</c:v>
                </c:pt>
                <c:pt idx="1931">
                  <c:v>36178000</c:v>
                </c:pt>
                <c:pt idx="1932">
                  <c:v>36053000</c:v>
                </c:pt>
                <c:pt idx="1933">
                  <c:v>36078000</c:v>
                </c:pt>
                <c:pt idx="1934">
                  <c:v>36038000</c:v>
                </c:pt>
                <c:pt idx="1935">
                  <c:v>35993000</c:v>
                </c:pt>
                <c:pt idx="1936">
                  <c:v>36158000</c:v>
                </c:pt>
                <c:pt idx="1937">
                  <c:v>36088000</c:v>
                </c:pt>
                <c:pt idx="1938">
                  <c:v>36183000</c:v>
                </c:pt>
                <c:pt idx="1939">
                  <c:v>36073000</c:v>
                </c:pt>
                <c:pt idx="1940">
                  <c:v>36188000</c:v>
                </c:pt>
                <c:pt idx="1941">
                  <c:v>36143000</c:v>
                </c:pt>
                <c:pt idx="1942">
                  <c:v>36223000</c:v>
                </c:pt>
                <c:pt idx="1943">
                  <c:v>36373000</c:v>
                </c:pt>
                <c:pt idx="1944">
                  <c:v>36418000</c:v>
                </c:pt>
                <c:pt idx="1945">
                  <c:v>36338000</c:v>
                </c:pt>
                <c:pt idx="1946">
                  <c:v>36288000</c:v>
                </c:pt>
                <c:pt idx="1947">
                  <c:v>36273000</c:v>
                </c:pt>
                <c:pt idx="1948">
                  <c:v>36203000</c:v>
                </c:pt>
                <c:pt idx="1949">
                  <c:v>36123000</c:v>
                </c:pt>
                <c:pt idx="1950">
                  <c:v>36013000</c:v>
                </c:pt>
                <c:pt idx="1951">
                  <c:v>36053000</c:v>
                </c:pt>
                <c:pt idx="1952">
                  <c:v>36028000</c:v>
                </c:pt>
                <c:pt idx="1953">
                  <c:v>35958000</c:v>
                </c:pt>
                <c:pt idx="1954">
                  <c:v>36138000</c:v>
                </c:pt>
                <c:pt idx="1955">
                  <c:v>36228000</c:v>
                </c:pt>
                <c:pt idx="1956">
                  <c:v>35253000</c:v>
                </c:pt>
                <c:pt idx="1957">
                  <c:v>36368000</c:v>
                </c:pt>
                <c:pt idx="1958">
                  <c:v>36513000</c:v>
                </c:pt>
                <c:pt idx="1959">
                  <c:v>36398000</c:v>
                </c:pt>
                <c:pt idx="1960">
                  <c:v>36383000</c:v>
                </c:pt>
                <c:pt idx="1961">
                  <c:v>36398000</c:v>
                </c:pt>
                <c:pt idx="1962">
                  <c:v>36553000</c:v>
                </c:pt>
                <c:pt idx="1963">
                  <c:v>36558000</c:v>
                </c:pt>
                <c:pt idx="1964">
                  <c:v>36648000</c:v>
                </c:pt>
                <c:pt idx="1965">
                  <c:v>36693000</c:v>
                </c:pt>
                <c:pt idx="1966">
                  <c:v>36583000</c:v>
                </c:pt>
                <c:pt idx="1967">
                  <c:v>36668000</c:v>
                </c:pt>
                <c:pt idx="1968">
                  <c:v>36693000</c:v>
                </c:pt>
                <c:pt idx="1969">
                  <c:v>36923000</c:v>
                </c:pt>
                <c:pt idx="1970">
                  <c:v>37093000</c:v>
                </c:pt>
                <c:pt idx="1971">
                  <c:v>36863000</c:v>
                </c:pt>
                <c:pt idx="1972">
                  <c:v>36768000</c:v>
                </c:pt>
                <c:pt idx="1973">
                  <c:v>36783000</c:v>
                </c:pt>
                <c:pt idx="1974">
                  <c:v>36458000</c:v>
                </c:pt>
                <c:pt idx="1975">
                  <c:v>36193000</c:v>
                </c:pt>
                <c:pt idx="1976">
                  <c:v>36333000</c:v>
                </c:pt>
                <c:pt idx="1977">
                  <c:v>36333000</c:v>
                </c:pt>
                <c:pt idx="1978">
                  <c:v>36118000</c:v>
                </c:pt>
                <c:pt idx="1979">
                  <c:v>35958000</c:v>
                </c:pt>
                <c:pt idx="1980">
                  <c:v>35978000</c:v>
                </c:pt>
                <c:pt idx="1981">
                  <c:v>35933000</c:v>
                </c:pt>
                <c:pt idx="1982">
                  <c:v>36023000</c:v>
                </c:pt>
                <c:pt idx="1983">
                  <c:v>35998000</c:v>
                </c:pt>
                <c:pt idx="1984">
                  <c:v>35958000</c:v>
                </c:pt>
                <c:pt idx="1985">
                  <c:v>35933000</c:v>
                </c:pt>
                <c:pt idx="1986">
                  <c:v>35430000</c:v>
                </c:pt>
                <c:pt idx="1987">
                  <c:v>36018000</c:v>
                </c:pt>
                <c:pt idx="1988">
                  <c:v>36018000</c:v>
                </c:pt>
                <c:pt idx="1989">
                  <c:v>35983000</c:v>
                </c:pt>
                <c:pt idx="1990">
                  <c:v>35768000</c:v>
                </c:pt>
                <c:pt idx="1991">
                  <c:v>35698000</c:v>
                </c:pt>
                <c:pt idx="1992">
                  <c:v>35658000</c:v>
                </c:pt>
                <c:pt idx="1993">
                  <c:v>35668000</c:v>
                </c:pt>
                <c:pt idx="1994">
                  <c:v>35733000</c:v>
                </c:pt>
                <c:pt idx="1995">
                  <c:v>35638000</c:v>
                </c:pt>
                <c:pt idx="1996">
                  <c:v>35683000</c:v>
                </c:pt>
                <c:pt idx="1997">
                  <c:v>35678000</c:v>
                </c:pt>
                <c:pt idx="1998">
                  <c:v>35713000</c:v>
                </c:pt>
                <c:pt idx="1999">
                  <c:v>35613000</c:v>
                </c:pt>
                <c:pt idx="2000">
                  <c:v>35693000</c:v>
                </c:pt>
                <c:pt idx="2001">
                  <c:v>35523000</c:v>
                </c:pt>
                <c:pt idx="2002">
                  <c:v>35613000</c:v>
                </c:pt>
                <c:pt idx="2003">
                  <c:v>35623000</c:v>
                </c:pt>
                <c:pt idx="2004">
                  <c:v>35543000</c:v>
                </c:pt>
                <c:pt idx="2005">
                  <c:v>35473000</c:v>
                </c:pt>
                <c:pt idx="2006">
                  <c:v>35543000</c:v>
                </c:pt>
                <c:pt idx="2007">
                  <c:v>35568000</c:v>
                </c:pt>
                <c:pt idx="2008">
                  <c:v>35508000</c:v>
                </c:pt>
                <c:pt idx="2009">
                  <c:v>35368000</c:v>
                </c:pt>
                <c:pt idx="2010">
                  <c:v>35373000</c:v>
                </c:pt>
                <c:pt idx="2011">
                  <c:v>35313000</c:v>
                </c:pt>
                <c:pt idx="2012">
                  <c:v>35283000</c:v>
                </c:pt>
                <c:pt idx="2013">
                  <c:v>35248000</c:v>
                </c:pt>
                <c:pt idx="2014">
                  <c:v>35358000</c:v>
                </c:pt>
                <c:pt idx="2015">
                  <c:v>35378000</c:v>
                </c:pt>
                <c:pt idx="2016">
                  <c:v>35378000</c:v>
                </c:pt>
                <c:pt idx="2017">
                  <c:v>35408000</c:v>
                </c:pt>
                <c:pt idx="2018">
                  <c:v>35568000</c:v>
                </c:pt>
                <c:pt idx="2019">
                  <c:v>35618000</c:v>
                </c:pt>
                <c:pt idx="2020">
                  <c:v>35638000</c:v>
                </c:pt>
                <c:pt idx="2021">
                  <c:v>35598000</c:v>
                </c:pt>
                <c:pt idx="2022">
                  <c:v>35523000</c:v>
                </c:pt>
                <c:pt idx="2023">
                  <c:v>35718000</c:v>
                </c:pt>
                <c:pt idx="2024">
                  <c:v>35638000</c:v>
                </c:pt>
                <c:pt idx="2025">
                  <c:v>35658000</c:v>
                </c:pt>
                <c:pt idx="2026">
                  <c:v>35603000</c:v>
                </c:pt>
                <c:pt idx="2027">
                  <c:v>35583000</c:v>
                </c:pt>
                <c:pt idx="2028">
                  <c:v>35673000</c:v>
                </c:pt>
                <c:pt idx="2029">
                  <c:v>35743000</c:v>
                </c:pt>
                <c:pt idx="2030">
                  <c:v>35793000</c:v>
                </c:pt>
                <c:pt idx="2031">
                  <c:v>35798000</c:v>
                </c:pt>
                <c:pt idx="2032">
                  <c:v>35783000</c:v>
                </c:pt>
                <c:pt idx="2033">
                  <c:v>35808000</c:v>
                </c:pt>
                <c:pt idx="2034">
                  <c:v>35848000</c:v>
                </c:pt>
                <c:pt idx="2035">
                  <c:v>35968000</c:v>
                </c:pt>
                <c:pt idx="2036">
                  <c:v>36003000</c:v>
                </c:pt>
                <c:pt idx="2037">
                  <c:v>35923000</c:v>
                </c:pt>
                <c:pt idx="2038">
                  <c:v>35913000</c:v>
                </c:pt>
                <c:pt idx="2039">
                  <c:v>35713000</c:v>
                </c:pt>
                <c:pt idx="2040">
                  <c:v>35753000</c:v>
                </c:pt>
                <c:pt idx="2041">
                  <c:v>35698000</c:v>
                </c:pt>
                <c:pt idx="2042">
                  <c:v>35803000</c:v>
                </c:pt>
                <c:pt idx="2043">
                  <c:v>35823000</c:v>
                </c:pt>
                <c:pt idx="2044">
                  <c:v>35708000</c:v>
                </c:pt>
                <c:pt idx="2045">
                  <c:v>35748000</c:v>
                </c:pt>
                <c:pt idx="2046">
                  <c:v>35698000</c:v>
                </c:pt>
                <c:pt idx="2047">
                  <c:v>35773000</c:v>
                </c:pt>
                <c:pt idx="2048">
                  <c:v>35748000</c:v>
                </c:pt>
                <c:pt idx="2049">
                  <c:v>35723000</c:v>
                </c:pt>
                <c:pt idx="2050">
                  <c:v>35848000</c:v>
                </c:pt>
                <c:pt idx="2051">
                  <c:v>35633000</c:v>
                </c:pt>
                <c:pt idx="2052">
                  <c:v>35583000</c:v>
                </c:pt>
                <c:pt idx="2053">
                  <c:v>35563000</c:v>
                </c:pt>
                <c:pt idx="2054">
                  <c:v>35483000</c:v>
                </c:pt>
                <c:pt idx="2055">
                  <c:v>35438000</c:v>
                </c:pt>
                <c:pt idx="2056">
                  <c:v>35498000</c:v>
                </c:pt>
                <c:pt idx="2057">
                  <c:v>35578000</c:v>
                </c:pt>
                <c:pt idx="2058">
                  <c:v>35608000</c:v>
                </c:pt>
                <c:pt idx="2059">
                  <c:v>35583000</c:v>
                </c:pt>
                <c:pt idx="2060">
                  <c:v>35748000</c:v>
                </c:pt>
                <c:pt idx="2061">
                  <c:v>35973000</c:v>
                </c:pt>
                <c:pt idx="2064">
                  <c:v>36023000</c:v>
                </c:pt>
                <c:pt idx="2065">
                  <c:v>36063000</c:v>
                </c:pt>
                <c:pt idx="2066">
                  <c:v>36018000</c:v>
                </c:pt>
                <c:pt idx="2067">
                  <c:v>36113000</c:v>
                </c:pt>
                <c:pt idx="2068">
                  <c:v>36103000</c:v>
                </c:pt>
                <c:pt idx="2069">
                  <c:v>36133000</c:v>
                </c:pt>
                <c:pt idx="2070">
                  <c:v>36083000</c:v>
                </c:pt>
                <c:pt idx="2071">
                  <c:v>36183000</c:v>
                </c:pt>
                <c:pt idx="2072">
                  <c:v>36188000</c:v>
                </c:pt>
                <c:pt idx="2073">
                  <c:v>36508000</c:v>
                </c:pt>
                <c:pt idx="2074">
                  <c:v>36203000</c:v>
                </c:pt>
                <c:pt idx="2075">
                  <c:v>36038000</c:v>
                </c:pt>
                <c:pt idx="2076">
                  <c:v>35993000</c:v>
                </c:pt>
                <c:pt idx="2077">
                  <c:v>35733000</c:v>
                </c:pt>
                <c:pt idx="2078">
                  <c:v>35698000</c:v>
                </c:pt>
                <c:pt idx="2079">
                  <c:v>35693000</c:v>
                </c:pt>
                <c:pt idx="2081">
                  <c:v>36333000</c:v>
                </c:pt>
                <c:pt idx="2082">
                  <c:v>35708000</c:v>
                </c:pt>
                <c:pt idx="2083">
                  <c:v>36348000</c:v>
                </c:pt>
                <c:pt idx="2084">
                  <c:v>35583000</c:v>
                </c:pt>
                <c:pt idx="2085">
                  <c:v>35638000</c:v>
                </c:pt>
                <c:pt idx="2086">
                  <c:v>35648000</c:v>
                </c:pt>
                <c:pt idx="2087">
                  <c:v>35698000</c:v>
                </c:pt>
                <c:pt idx="2088">
                  <c:v>35773000</c:v>
                </c:pt>
                <c:pt idx="2089">
                  <c:v>36570000</c:v>
                </c:pt>
                <c:pt idx="2090">
                  <c:v>36690000</c:v>
                </c:pt>
                <c:pt idx="2091">
                  <c:v>35693000</c:v>
                </c:pt>
                <c:pt idx="2092">
                  <c:v>35648000</c:v>
                </c:pt>
                <c:pt idx="2093">
                  <c:v>35623000</c:v>
                </c:pt>
                <c:pt idx="2094">
                  <c:v>35588000</c:v>
                </c:pt>
                <c:pt idx="2095">
                  <c:v>35593000</c:v>
                </c:pt>
                <c:pt idx="2096">
                  <c:v>35353000</c:v>
                </c:pt>
                <c:pt idx="2097">
                  <c:v>35378000</c:v>
                </c:pt>
                <c:pt idx="2098">
                  <c:v>35373000</c:v>
                </c:pt>
                <c:pt idx="2099">
                  <c:v>35338000</c:v>
                </c:pt>
                <c:pt idx="2100">
                  <c:v>35418000</c:v>
                </c:pt>
                <c:pt idx="2101">
                  <c:v>35553000</c:v>
                </c:pt>
                <c:pt idx="2102">
                  <c:v>35623000</c:v>
                </c:pt>
                <c:pt idx="2103">
                  <c:v>35758000</c:v>
                </c:pt>
                <c:pt idx="2104">
                  <c:v>35778000</c:v>
                </c:pt>
                <c:pt idx="2105">
                  <c:v>35903000</c:v>
                </c:pt>
                <c:pt idx="2106">
                  <c:v>35818000</c:v>
                </c:pt>
                <c:pt idx="2107">
                  <c:v>35903000</c:v>
                </c:pt>
                <c:pt idx="2108">
                  <c:v>35993000</c:v>
                </c:pt>
                <c:pt idx="2109">
                  <c:v>35943000</c:v>
                </c:pt>
                <c:pt idx="2110">
                  <c:v>35878000</c:v>
                </c:pt>
                <c:pt idx="2111">
                  <c:v>36348000</c:v>
                </c:pt>
                <c:pt idx="2112">
                  <c:v>35873000</c:v>
                </c:pt>
                <c:pt idx="2113">
                  <c:v>35873000</c:v>
                </c:pt>
                <c:pt idx="2114">
                  <c:v>35928000</c:v>
                </c:pt>
                <c:pt idx="2115">
                  <c:v>35913000</c:v>
                </c:pt>
                <c:pt idx="2116">
                  <c:v>35773000</c:v>
                </c:pt>
                <c:pt idx="2117">
                  <c:v>35768000</c:v>
                </c:pt>
                <c:pt idx="2118">
                  <c:v>35883000</c:v>
                </c:pt>
                <c:pt idx="2119">
                  <c:v>35858000</c:v>
                </c:pt>
                <c:pt idx="2120">
                  <c:v>36093000</c:v>
                </c:pt>
                <c:pt idx="2121">
                  <c:v>36008000</c:v>
                </c:pt>
                <c:pt idx="2122">
                  <c:v>36008000</c:v>
                </c:pt>
                <c:pt idx="2123">
                  <c:v>36333000</c:v>
                </c:pt>
                <c:pt idx="2124">
                  <c:v>36623000</c:v>
                </c:pt>
                <c:pt idx="2125">
                  <c:v>36083000</c:v>
                </c:pt>
                <c:pt idx="2130">
                  <c:v>35593000</c:v>
                </c:pt>
                <c:pt idx="2131">
                  <c:v>35688000</c:v>
                </c:pt>
                <c:pt idx="2132">
                  <c:v>36698000</c:v>
                </c:pt>
                <c:pt idx="2133">
                  <c:v>35618000</c:v>
                </c:pt>
                <c:pt idx="2134">
                  <c:v>35478000</c:v>
                </c:pt>
                <c:pt idx="2135">
                  <c:v>35478000</c:v>
                </c:pt>
                <c:pt idx="2136">
                  <c:v>35663000</c:v>
                </c:pt>
                <c:pt idx="2137">
                  <c:v>35433000</c:v>
                </c:pt>
                <c:pt idx="2138">
                  <c:v>35508000</c:v>
                </c:pt>
                <c:pt idx="2139">
                  <c:v>35368000</c:v>
                </c:pt>
                <c:pt idx="2140">
                  <c:v>35348000</c:v>
                </c:pt>
                <c:pt idx="2141">
                  <c:v>35273000</c:v>
                </c:pt>
                <c:pt idx="2142">
                  <c:v>35298000</c:v>
                </c:pt>
                <c:pt idx="2143">
                  <c:v>35273000</c:v>
                </c:pt>
                <c:pt idx="2144">
                  <c:v>35193000</c:v>
                </c:pt>
                <c:pt idx="2145">
                  <c:v>35233000</c:v>
                </c:pt>
                <c:pt idx="2146">
                  <c:v>35043000</c:v>
                </c:pt>
                <c:pt idx="2147">
                  <c:v>35083000</c:v>
                </c:pt>
                <c:pt idx="2148">
                  <c:v>35093000</c:v>
                </c:pt>
                <c:pt idx="2149">
                  <c:v>34843000</c:v>
                </c:pt>
                <c:pt idx="2150">
                  <c:v>34828000</c:v>
                </c:pt>
                <c:pt idx="2151">
                  <c:v>34833000</c:v>
                </c:pt>
                <c:pt idx="2152">
                  <c:v>34808000</c:v>
                </c:pt>
                <c:pt idx="2153">
                  <c:v>34733000</c:v>
                </c:pt>
                <c:pt idx="2154">
                  <c:v>34803000</c:v>
                </c:pt>
                <c:pt idx="2155">
                  <c:v>34983000</c:v>
                </c:pt>
                <c:pt idx="2156">
                  <c:v>35008000</c:v>
                </c:pt>
                <c:pt idx="2157">
                  <c:v>34983000</c:v>
                </c:pt>
                <c:pt idx="2158">
                  <c:v>34758000</c:v>
                </c:pt>
                <c:pt idx="2159">
                  <c:v>35073000</c:v>
                </c:pt>
                <c:pt idx="2160">
                  <c:v>35193000</c:v>
                </c:pt>
                <c:pt idx="2161">
                  <c:v>35183000</c:v>
                </c:pt>
                <c:pt idx="2162">
                  <c:v>34993000</c:v>
                </c:pt>
                <c:pt idx="2163">
                  <c:v>35163000</c:v>
                </c:pt>
                <c:pt idx="2164">
                  <c:v>35233000</c:v>
                </c:pt>
                <c:pt idx="2165">
                  <c:v>36268000</c:v>
                </c:pt>
                <c:pt idx="2166">
                  <c:v>35308000</c:v>
                </c:pt>
                <c:pt idx="2167">
                  <c:v>34998000</c:v>
                </c:pt>
                <c:pt idx="2168">
                  <c:v>34728000</c:v>
                </c:pt>
                <c:pt idx="2169">
                  <c:v>34648000</c:v>
                </c:pt>
                <c:pt idx="2170">
                  <c:v>34878000</c:v>
                </c:pt>
                <c:pt idx="2171">
                  <c:v>34868000</c:v>
                </c:pt>
                <c:pt idx="2172">
                  <c:v>34933000</c:v>
                </c:pt>
                <c:pt idx="2173">
                  <c:v>34613000</c:v>
                </c:pt>
                <c:pt idx="2174">
                  <c:v>34708000</c:v>
                </c:pt>
                <c:pt idx="2175">
                  <c:v>35023000</c:v>
                </c:pt>
                <c:pt idx="2176">
                  <c:v>35890000</c:v>
                </c:pt>
                <c:pt idx="2177">
                  <c:v>34983000</c:v>
                </c:pt>
                <c:pt idx="2178">
                  <c:v>34973000</c:v>
                </c:pt>
                <c:pt idx="2179">
                  <c:v>35158000</c:v>
                </c:pt>
                <c:pt idx="2180">
                  <c:v>35233000</c:v>
                </c:pt>
                <c:pt idx="2181">
                  <c:v>35283000</c:v>
                </c:pt>
                <c:pt idx="2182">
                  <c:v>34883000</c:v>
                </c:pt>
                <c:pt idx="2183">
                  <c:v>35533000</c:v>
                </c:pt>
                <c:pt idx="2184">
                  <c:v>36133000</c:v>
                </c:pt>
                <c:pt idx="2185">
                  <c:v>36158000</c:v>
                </c:pt>
                <c:pt idx="2186">
                  <c:v>35718000</c:v>
                </c:pt>
                <c:pt idx="2187">
                  <c:v>35855000</c:v>
                </c:pt>
                <c:pt idx="2188">
                  <c:v>36308000</c:v>
                </c:pt>
                <c:pt idx="2189">
                  <c:v>36308000</c:v>
                </c:pt>
                <c:pt idx="2190">
                  <c:v>35588000</c:v>
                </c:pt>
                <c:pt idx="2191">
                  <c:v>35418000</c:v>
                </c:pt>
                <c:pt idx="2192">
                  <c:v>35423000</c:v>
                </c:pt>
                <c:pt idx="2193">
                  <c:v>35298000</c:v>
                </c:pt>
                <c:pt idx="2194">
                  <c:v>35283000</c:v>
                </c:pt>
                <c:pt idx="2195">
                  <c:v>35383000</c:v>
                </c:pt>
                <c:pt idx="2196">
                  <c:v>35238000</c:v>
                </c:pt>
                <c:pt idx="2197">
                  <c:v>35253000</c:v>
                </c:pt>
                <c:pt idx="2198">
                  <c:v>35248000</c:v>
                </c:pt>
                <c:pt idx="2199">
                  <c:v>35322000</c:v>
                </c:pt>
                <c:pt idx="2200">
                  <c:v>35248000</c:v>
                </c:pt>
                <c:pt idx="2201">
                  <c:v>35203000</c:v>
                </c:pt>
                <c:pt idx="2202">
                  <c:v>35178000</c:v>
                </c:pt>
                <c:pt idx="2203">
                  <c:v>35238000</c:v>
                </c:pt>
                <c:pt idx="2204">
                  <c:v>35223000</c:v>
                </c:pt>
                <c:pt idx="2205">
                  <c:v>35223000</c:v>
                </c:pt>
                <c:pt idx="2206">
                  <c:v>35273000</c:v>
                </c:pt>
                <c:pt idx="2207">
                  <c:v>35273000</c:v>
                </c:pt>
                <c:pt idx="2208">
                  <c:v>35113000</c:v>
                </c:pt>
                <c:pt idx="2209">
                  <c:v>35198000</c:v>
                </c:pt>
                <c:pt idx="2210">
                  <c:v>35258000</c:v>
                </c:pt>
                <c:pt idx="2211">
                  <c:v>36013000</c:v>
                </c:pt>
                <c:pt idx="2212">
                  <c:v>36113000</c:v>
                </c:pt>
                <c:pt idx="2213">
                  <c:v>36133000</c:v>
                </c:pt>
                <c:pt idx="2214">
                  <c:v>36113000</c:v>
                </c:pt>
                <c:pt idx="2215">
                  <c:v>36108000</c:v>
                </c:pt>
                <c:pt idx="2216">
                  <c:v>36258000</c:v>
                </c:pt>
                <c:pt idx="2217">
                  <c:v>36276000</c:v>
                </c:pt>
                <c:pt idx="2218">
                  <c:v>36308000</c:v>
                </c:pt>
                <c:pt idx="2219">
                  <c:v>36308000</c:v>
                </c:pt>
                <c:pt idx="2220">
                  <c:v>36098000</c:v>
                </c:pt>
                <c:pt idx="2221">
                  <c:v>36098000</c:v>
                </c:pt>
                <c:pt idx="2222">
                  <c:v>36068000</c:v>
                </c:pt>
                <c:pt idx="2223">
                  <c:v>36088000</c:v>
                </c:pt>
                <c:pt idx="2224">
                  <c:v>36183000</c:v>
                </c:pt>
                <c:pt idx="2225">
                  <c:v>36183000</c:v>
                </c:pt>
                <c:pt idx="2226">
                  <c:v>36273000</c:v>
                </c:pt>
                <c:pt idx="2227">
                  <c:v>36228000</c:v>
                </c:pt>
                <c:pt idx="2228">
                  <c:v>36358000</c:v>
                </c:pt>
                <c:pt idx="2229">
                  <c:v>36458000</c:v>
                </c:pt>
                <c:pt idx="2230">
                  <c:v>36533000</c:v>
                </c:pt>
                <c:pt idx="2231">
                  <c:v>36193000</c:v>
                </c:pt>
                <c:pt idx="2232">
                  <c:v>36148000</c:v>
                </c:pt>
                <c:pt idx="2234">
                  <c:v>36093000</c:v>
                </c:pt>
                <c:pt idx="2235">
                  <c:v>36218000</c:v>
                </c:pt>
                <c:pt idx="2236">
                  <c:v>36338000</c:v>
                </c:pt>
                <c:pt idx="2237">
                  <c:v>36278000</c:v>
                </c:pt>
                <c:pt idx="2238">
                  <c:v>36328000</c:v>
                </c:pt>
                <c:pt idx="2239">
                  <c:v>36298000</c:v>
                </c:pt>
                <c:pt idx="2240">
                  <c:v>36508000</c:v>
                </c:pt>
                <c:pt idx="2241">
                  <c:v>36493000</c:v>
                </c:pt>
                <c:pt idx="2242">
                  <c:v>36473000</c:v>
                </c:pt>
                <c:pt idx="2243">
                  <c:v>36598000</c:v>
                </c:pt>
                <c:pt idx="2244">
                  <c:v>36668000</c:v>
                </c:pt>
                <c:pt idx="2245">
                  <c:v>36583000</c:v>
                </c:pt>
                <c:pt idx="2246">
                  <c:v>36593000</c:v>
                </c:pt>
                <c:pt idx="2247">
                  <c:v>36473000</c:v>
                </c:pt>
                <c:pt idx="2248">
                  <c:v>36498000</c:v>
                </c:pt>
                <c:pt idx="2249">
                  <c:v>36578000</c:v>
                </c:pt>
                <c:pt idx="2250">
                  <c:v>36528000</c:v>
                </c:pt>
                <c:pt idx="2251">
                  <c:v>36443000</c:v>
                </c:pt>
                <c:pt idx="2252">
                  <c:v>36433000</c:v>
                </c:pt>
                <c:pt idx="2253">
                  <c:v>36863000</c:v>
                </c:pt>
                <c:pt idx="2254">
                  <c:v>36728000</c:v>
                </c:pt>
                <c:pt idx="2255">
                  <c:v>36868000</c:v>
                </c:pt>
                <c:pt idx="2256">
                  <c:v>36568000</c:v>
                </c:pt>
                <c:pt idx="2257">
                  <c:v>36528000</c:v>
                </c:pt>
                <c:pt idx="2258">
                  <c:v>36423000</c:v>
                </c:pt>
                <c:pt idx="2259">
                  <c:v>36383000</c:v>
                </c:pt>
                <c:pt idx="2260">
                  <c:v>36128000</c:v>
                </c:pt>
                <c:pt idx="2261">
                  <c:v>36158000</c:v>
                </c:pt>
                <c:pt idx="2262">
                  <c:v>36113000</c:v>
                </c:pt>
                <c:pt idx="2263">
                  <c:v>36383000</c:v>
                </c:pt>
                <c:pt idx="2264">
                  <c:v>36148000</c:v>
                </c:pt>
                <c:pt idx="2265">
                  <c:v>36458000</c:v>
                </c:pt>
                <c:pt idx="2266">
                  <c:v>36438000</c:v>
                </c:pt>
                <c:pt idx="2267">
                  <c:v>36423000</c:v>
                </c:pt>
                <c:pt idx="2268">
                  <c:v>36478000</c:v>
                </c:pt>
                <c:pt idx="2269">
                  <c:v>36858000</c:v>
                </c:pt>
                <c:pt idx="2270">
                  <c:v>36558000</c:v>
                </c:pt>
                <c:pt idx="2271">
                  <c:v>37058000</c:v>
                </c:pt>
                <c:pt idx="2272">
                  <c:v>37508000</c:v>
                </c:pt>
                <c:pt idx="2273">
                  <c:v>37267000</c:v>
                </c:pt>
                <c:pt idx="2274">
                  <c:v>37500000</c:v>
                </c:pt>
                <c:pt idx="2275">
                  <c:v>39700000</c:v>
                </c:pt>
                <c:pt idx="2276">
                  <c:v>36900000</c:v>
                </c:pt>
                <c:pt idx="2277">
                  <c:v>37000000</c:v>
                </c:pt>
                <c:pt idx="2278">
                  <c:v>35580000</c:v>
                </c:pt>
                <c:pt idx="2279">
                  <c:v>35220000</c:v>
                </c:pt>
                <c:pt idx="2280">
                  <c:v>35220000</c:v>
                </c:pt>
                <c:pt idx="2281">
                  <c:v>35040000</c:v>
                </c:pt>
                <c:pt idx="2282">
                  <c:v>35350000</c:v>
                </c:pt>
                <c:pt idx="2283">
                  <c:v>35100000</c:v>
                </c:pt>
                <c:pt idx="2284">
                  <c:v>34100000</c:v>
                </c:pt>
                <c:pt idx="2285">
                  <c:v>33990000</c:v>
                </c:pt>
                <c:pt idx="2286">
                  <c:v>34360000</c:v>
                </c:pt>
                <c:pt idx="2287">
                  <c:v>34470000</c:v>
                </c:pt>
                <c:pt idx="2288">
                  <c:v>34380000</c:v>
                </c:pt>
                <c:pt idx="2289">
                  <c:v>34810000</c:v>
                </c:pt>
                <c:pt idx="2290">
                  <c:v>34240000</c:v>
                </c:pt>
                <c:pt idx="2291">
                  <c:v>34150000</c:v>
                </c:pt>
                <c:pt idx="2292">
                  <c:v>34270000</c:v>
                </c:pt>
                <c:pt idx="2293">
                  <c:v>33930000</c:v>
                </c:pt>
                <c:pt idx="2294">
                  <c:v>33800000</c:v>
                </c:pt>
                <c:pt idx="2295">
                  <c:v>33670000</c:v>
                </c:pt>
                <c:pt idx="2296">
                  <c:v>33580000</c:v>
                </c:pt>
                <c:pt idx="2297">
                  <c:v>33630000</c:v>
                </c:pt>
                <c:pt idx="2298">
                  <c:v>33400000</c:v>
                </c:pt>
                <c:pt idx="2299">
                  <c:v>33460000</c:v>
                </c:pt>
                <c:pt idx="2300">
                  <c:v>33460000</c:v>
                </c:pt>
                <c:pt idx="2301">
                  <c:v>33350000</c:v>
                </c:pt>
                <c:pt idx="2302">
                  <c:v>33330000</c:v>
                </c:pt>
                <c:pt idx="2303">
                  <c:v>33430000</c:v>
                </c:pt>
                <c:pt idx="2304">
                  <c:v>33500000</c:v>
                </c:pt>
                <c:pt idx="2305">
                  <c:v>33440000</c:v>
                </c:pt>
                <c:pt idx="2306">
                  <c:v>33740000</c:v>
                </c:pt>
                <c:pt idx="2307">
                  <c:v>33890000</c:v>
                </c:pt>
                <c:pt idx="2308">
                  <c:v>33970000</c:v>
                </c:pt>
                <c:pt idx="2309">
                  <c:v>33970000</c:v>
                </c:pt>
                <c:pt idx="2310">
                  <c:v>34150000</c:v>
                </c:pt>
                <c:pt idx="2311">
                  <c:v>34160000</c:v>
                </c:pt>
                <c:pt idx="2312">
                  <c:v>34200000</c:v>
                </c:pt>
                <c:pt idx="2313">
                  <c:v>34100000</c:v>
                </c:pt>
                <c:pt idx="2314">
                  <c:v>34000000</c:v>
                </c:pt>
                <c:pt idx="2315">
                  <c:v>34030000</c:v>
                </c:pt>
                <c:pt idx="2316">
                  <c:v>33880000</c:v>
                </c:pt>
                <c:pt idx="2317">
                  <c:v>34020000</c:v>
                </c:pt>
                <c:pt idx="2318">
                  <c:v>34030000</c:v>
                </c:pt>
                <c:pt idx="2319">
                  <c:v>33940000</c:v>
                </c:pt>
                <c:pt idx="2320">
                  <c:v>33980000</c:v>
                </c:pt>
                <c:pt idx="2323">
                  <c:v>33800000</c:v>
                </c:pt>
                <c:pt idx="2324">
                  <c:v>33500000</c:v>
                </c:pt>
                <c:pt idx="2325">
                  <c:v>33340000</c:v>
                </c:pt>
                <c:pt idx="2326">
                  <c:v>33300000</c:v>
                </c:pt>
                <c:pt idx="2327">
                  <c:v>33320000</c:v>
                </c:pt>
                <c:pt idx="2328">
                  <c:v>33430000</c:v>
                </c:pt>
                <c:pt idx="2329">
                  <c:v>33520000</c:v>
                </c:pt>
                <c:pt idx="2330">
                  <c:v>33430000</c:v>
                </c:pt>
                <c:pt idx="2331">
                  <c:v>33340000</c:v>
                </c:pt>
                <c:pt idx="2332">
                  <c:v>33400000</c:v>
                </c:pt>
                <c:pt idx="2333">
                  <c:v>33300000</c:v>
                </c:pt>
                <c:pt idx="2334">
                  <c:v>33370000</c:v>
                </c:pt>
                <c:pt idx="2335">
                  <c:v>33470000</c:v>
                </c:pt>
                <c:pt idx="2336">
                  <c:v>33620000</c:v>
                </c:pt>
                <c:pt idx="2337">
                  <c:v>33430000</c:v>
                </c:pt>
                <c:pt idx="2338">
                  <c:v>33250000</c:v>
                </c:pt>
                <c:pt idx="2339">
                  <c:v>33330000</c:v>
                </c:pt>
                <c:pt idx="2340">
                  <c:v>33230000</c:v>
                </c:pt>
                <c:pt idx="2341">
                  <c:v>33280000</c:v>
                </c:pt>
                <c:pt idx="2342">
                  <c:v>33240000</c:v>
                </c:pt>
                <c:pt idx="2343">
                  <c:v>33330000</c:v>
                </c:pt>
                <c:pt idx="2344">
                  <c:v>33340000</c:v>
                </c:pt>
                <c:pt idx="2345">
                  <c:v>33350000</c:v>
                </c:pt>
                <c:pt idx="2346">
                  <c:v>33260000</c:v>
                </c:pt>
                <c:pt idx="2347">
                  <c:v>33290000</c:v>
                </c:pt>
                <c:pt idx="2348">
                  <c:v>33400000</c:v>
                </c:pt>
                <c:pt idx="2349">
                  <c:v>33400000</c:v>
                </c:pt>
                <c:pt idx="2350">
                  <c:v>33640000</c:v>
                </c:pt>
                <c:pt idx="2351">
                  <c:v>33750000</c:v>
                </c:pt>
                <c:pt idx="2352">
                  <c:v>33880000</c:v>
                </c:pt>
                <c:pt idx="2353">
                  <c:v>33870000</c:v>
                </c:pt>
                <c:pt idx="2354">
                  <c:v>33920000</c:v>
                </c:pt>
                <c:pt idx="2355">
                  <c:v>33700000</c:v>
                </c:pt>
                <c:pt idx="2356">
                  <c:v>33780000</c:v>
                </c:pt>
                <c:pt idx="2357">
                  <c:v>33960000</c:v>
                </c:pt>
                <c:pt idx="2358">
                  <c:v>34030000</c:v>
                </c:pt>
                <c:pt idx="2359">
                  <c:v>33930000</c:v>
                </c:pt>
                <c:pt idx="2360">
                  <c:v>33930000</c:v>
                </c:pt>
                <c:pt idx="2361">
                  <c:v>34150000</c:v>
                </c:pt>
                <c:pt idx="2362">
                  <c:v>34050000</c:v>
                </c:pt>
                <c:pt idx="2363">
                  <c:v>34070000</c:v>
                </c:pt>
                <c:pt idx="2364">
                  <c:v>33610000</c:v>
                </c:pt>
                <c:pt idx="2365">
                  <c:v>33540000</c:v>
                </c:pt>
                <c:pt idx="2366">
                  <c:v>33670000</c:v>
                </c:pt>
                <c:pt idx="2367">
                  <c:v>33590000</c:v>
                </c:pt>
                <c:pt idx="2368">
                  <c:v>33600000</c:v>
                </c:pt>
                <c:pt idx="2369">
                  <c:v>33650000</c:v>
                </c:pt>
                <c:pt idx="2370">
                  <c:v>33660000</c:v>
                </c:pt>
                <c:pt idx="2371">
                  <c:v>33520000</c:v>
                </c:pt>
                <c:pt idx="2372">
                  <c:v>33420000</c:v>
                </c:pt>
                <c:pt idx="2373">
                  <c:v>33630000</c:v>
                </c:pt>
                <c:pt idx="2374">
                  <c:v>33450000</c:v>
                </c:pt>
                <c:pt idx="2375">
                  <c:v>33550000</c:v>
                </c:pt>
                <c:pt idx="2376">
                  <c:v>33730000</c:v>
                </c:pt>
                <c:pt idx="2377">
                  <c:v>33730000</c:v>
                </c:pt>
                <c:pt idx="2378">
                  <c:v>34400000</c:v>
                </c:pt>
                <c:pt idx="2383">
                  <c:v>33380000</c:v>
                </c:pt>
                <c:pt idx="2384">
                  <c:v>32250000</c:v>
                </c:pt>
                <c:pt idx="2385">
                  <c:v>33070000</c:v>
                </c:pt>
                <c:pt idx="2386">
                  <c:v>33000000</c:v>
                </c:pt>
                <c:pt idx="2387">
                  <c:v>32940000</c:v>
                </c:pt>
                <c:pt idx="2388">
                  <c:v>32890000</c:v>
                </c:pt>
                <c:pt idx="2389">
                  <c:v>32950000</c:v>
                </c:pt>
                <c:pt idx="2390">
                  <c:v>32950000</c:v>
                </c:pt>
                <c:pt idx="2391">
                  <c:v>32920000</c:v>
                </c:pt>
                <c:pt idx="2392">
                  <c:v>32860000</c:v>
                </c:pt>
                <c:pt idx="2393">
                  <c:v>32860000</c:v>
                </c:pt>
                <c:pt idx="2394">
                  <c:v>32880000</c:v>
                </c:pt>
                <c:pt idx="2395">
                  <c:v>32840000</c:v>
                </c:pt>
                <c:pt idx="2396">
                  <c:v>32850000</c:v>
                </c:pt>
                <c:pt idx="2397">
                  <c:v>32830000</c:v>
                </c:pt>
                <c:pt idx="2398">
                  <c:v>32870000</c:v>
                </c:pt>
                <c:pt idx="2399">
                  <c:v>32920000</c:v>
                </c:pt>
                <c:pt idx="2400">
                  <c:v>33060000</c:v>
                </c:pt>
                <c:pt idx="2401">
                  <c:v>32880000</c:v>
                </c:pt>
                <c:pt idx="2402">
                  <c:v>33190000</c:v>
                </c:pt>
                <c:pt idx="2403">
                  <c:v>33110000</c:v>
                </c:pt>
                <c:pt idx="2404">
                  <c:v>32960000</c:v>
                </c:pt>
                <c:pt idx="2405">
                  <c:v>32920000</c:v>
                </c:pt>
                <c:pt idx="2406">
                  <c:v>32970000</c:v>
                </c:pt>
                <c:pt idx="2407">
                  <c:v>32930000</c:v>
                </c:pt>
                <c:pt idx="2408">
                  <c:v>32730000</c:v>
                </c:pt>
                <c:pt idx="2409">
                  <c:v>32890000</c:v>
                </c:pt>
                <c:pt idx="2410">
                  <c:v>32970000</c:v>
                </c:pt>
                <c:pt idx="2411">
                  <c:v>33080000</c:v>
                </c:pt>
                <c:pt idx="2412">
                  <c:v>33120000</c:v>
                </c:pt>
                <c:pt idx="2413">
                  <c:v>33080000</c:v>
                </c:pt>
                <c:pt idx="2414">
                  <c:v>33050000</c:v>
                </c:pt>
                <c:pt idx="2415">
                  <c:v>33080000</c:v>
                </c:pt>
                <c:pt idx="2416">
                  <c:v>33080000</c:v>
                </c:pt>
                <c:pt idx="2417">
                  <c:v>32990000</c:v>
                </c:pt>
                <c:pt idx="2418">
                  <c:v>33060000</c:v>
                </c:pt>
                <c:pt idx="2419">
                  <c:v>33080000</c:v>
                </c:pt>
                <c:pt idx="2420">
                  <c:v>33050000</c:v>
                </c:pt>
                <c:pt idx="2421">
                  <c:v>33120000</c:v>
                </c:pt>
                <c:pt idx="2422">
                  <c:v>33140000</c:v>
                </c:pt>
                <c:pt idx="2423">
                  <c:v>33180000</c:v>
                </c:pt>
                <c:pt idx="2424">
                  <c:v>33240000</c:v>
                </c:pt>
                <c:pt idx="2425">
                  <c:v>33200000</c:v>
                </c:pt>
                <c:pt idx="2426">
                  <c:v>33240000</c:v>
                </c:pt>
                <c:pt idx="2427">
                  <c:v>33020000</c:v>
                </c:pt>
                <c:pt idx="2428">
                  <c:v>32950000</c:v>
                </c:pt>
                <c:pt idx="2429">
                  <c:v>33090000</c:v>
                </c:pt>
                <c:pt idx="2430">
                  <c:v>33130000</c:v>
                </c:pt>
                <c:pt idx="2431">
                  <c:v>33080000</c:v>
                </c:pt>
                <c:pt idx="2432">
                  <c:v>33250000</c:v>
                </c:pt>
                <c:pt idx="2433">
                  <c:v>33290000</c:v>
                </c:pt>
                <c:pt idx="2434">
                  <c:v>33290000</c:v>
                </c:pt>
                <c:pt idx="2435">
                  <c:v>33290000</c:v>
                </c:pt>
                <c:pt idx="2436">
                  <c:v>33300000</c:v>
                </c:pt>
                <c:pt idx="2437">
                  <c:v>33400000</c:v>
                </c:pt>
                <c:pt idx="2438">
                  <c:v>33370000</c:v>
                </c:pt>
                <c:pt idx="2439">
                  <c:v>33300000</c:v>
                </c:pt>
                <c:pt idx="2440">
                  <c:v>33420000</c:v>
                </c:pt>
                <c:pt idx="2441">
                  <c:v>33490000</c:v>
                </c:pt>
                <c:pt idx="2442">
                  <c:v>33360000</c:v>
                </c:pt>
                <c:pt idx="2443">
                  <c:v>33420000</c:v>
                </c:pt>
                <c:pt idx="2444">
                  <c:v>33440000</c:v>
                </c:pt>
                <c:pt idx="2445">
                  <c:v>33470000</c:v>
                </c:pt>
                <c:pt idx="2446">
                  <c:v>33440000</c:v>
                </c:pt>
                <c:pt idx="2447">
                  <c:v>33500000</c:v>
                </c:pt>
                <c:pt idx="2448">
                  <c:v>33380000</c:v>
                </c:pt>
                <c:pt idx="2449">
                  <c:v>33560000</c:v>
                </c:pt>
                <c:pt idx="2450">
                  <c:v>33730000</c:v>
                </c:pt>
                <c:pt idx="2451">
                  <c:v>33780000</c:v>
                </c:pt>
                <c:pt idx="2452">
                  <c:v>33800000</c:v>
                </c:pt>
                <c:pt idx="2453">
                  <c:v>33870000</c:v>
                </c:pt>
                <c:pt idx="2454">
                  <c:v>33950000</c:v>
                </c:pt>
                <c:pt idx="2455">
                  <c:v>33950000</c:v>
                </c:pt>
                <c:pt idx="2456">
                  <c:v>33950000</c:v>
                </c:pt>
                <c:pt idx="2457">
                  <c:v>34000000</c:v>
                </c:pt>
                <c:pt idx="2458">
                  <c:v>33970000</c:v>
                </c:pt>
                <c:pt idx="2459">
                  <c:v>33980000</c:v>
                </c:pt>
                <c:pt idx="2460">
                  <c:v>33960000</c:v>
                </c:pt>
                <c:pt idx="2461">
                  <c:v>33980000</c:v>
                </c:pt>
                <c:pt idx="2462">
                  <c:v>34120000</c:v>
                </c:pt>
                <c:pt idx="2463">
                  <c:v>34170000</c:v>
                </c:pt>
                <c:pt idx="2464">
                  <c:v>34060000</c:v>
                </c:pt>
                <c:pt idx="2465">
                  <c:v>33970000</c:v>
                </c:pt>
                <c:pt idx="2466">
                  <c:v>34040000</c:v>
                </c:pt>
                <c:pt idx="2467">
                  <c:v>33940000</c:v>
                </c:pt>
                <c:pt idx="2468">
                  <c:v>33870000</c:v>
                </c:pt>
                <c:pt idx="2469">
                  <c:v>33920000</c:v>
                </c:pt>
                <c:pt idx="2470">
                  <c:v>33870000</c:v>
                </c:pt>
                <c:pt idx="2471">
                  <c:v>33910000</c:v>
                </c:pt>
                <c:pt idx="2472">
                  <c:v>33830000</c:v>
                </c:pt>
                <c:pt idx="2473">
                  <c:v>33840000</c:v>
                </c:pt>
                <c:pt idx="2474">
                  <c:v>33900000</c:v>
                </c:pt>
                <c:pt idx="2475">
                  <c:v>33880000</c:v>
                </c:pt>
                <c:pt idx="2476">
                  <c:v>33980000</c:v>
                </c:pt>
                <c:pt idx="2477">
                  <c:v>34140000</c:v>
                </c:pt>
                <c:pt idx="2478">
                  <c:v>34100000</c:v>
                </c:pt>
                <c:pt idx="2479">
                  <c:v>34050000</c:v>
                </c:pt>
                <c:pt idx="2480">
                  <c:v>34140000</c:v>
                </c:pt>
                <c:pt idx="2481">
                  <c:v>34250000</c:v>
                </c:pt>
                <c:pt idx="2482">
                  <c:v>34270000</c:v>
                </c:pt>
                <c:pt idx="2483">
                  <c:v>34160000</c:v>
                </c:pt>
                <c:pt idx="2484">
                  <c:v>34080000</c:v>
                </c:pt>
                <c:pt idx="2485">
                  <c:v>34070000</c:v>
                </c:pt>
                <c:pt idx="2486">
                  <c:v>34060000</c:v>
                </c:pt>
                <c:pt idx="2487">
                  <c:v>34130000</c:v>
                </c:pt>
                <c:pt idx="2488">
                  <c:v>34100000</c:v>
                </c:pt>
                <c:pt idx="2489">
                  <c:v>34170000</c:v>
                </c:pt>
                <c:pt idx="2490">
                  <c:v>34130000</c:v>
                </c:pt>
                <c:pt idx="2491">
                  <c:v>34180000</c:v>
                </c:pt>
                <c:pt idx="2492">
                  <c:v>34210000</c:v>
                </c:pt>
                <c:pt idx="2493">
                  <c:v>34250000</c:v>
                </c:pt>
                <c:pt idx="2495">
                  <c:v>34450000</c:v>
                </c:pt>
                <c:pt idx="2496">
                  <c:v>34400000</c:v>
                </c:pt>
                <c:pt idx="2497">
                  <c:v>34450000</c:v>
                </c:pt>
                <c:pt idx="2498">
                  <c:v>34250000</c:v>
                </c:pt>
                <c:pt idx="2499">
                  <c:v>34500000</c:v>
                </c:pt>
                <c:pt idx="2500">
                  <c:v>35150000</c:v>
                </c:pt>
                <c:pt idx="2501">
                  <c:v>35300000</c:v>
                </c:pt>
                <c:pt idx="2502">
                  <c:v>35300000</c:v>
                </c:pt>
                <c:pt idx="2503">
                  <c:v>34550000</c:v>
                </c:pt>
                <c:pt idx="2504">
                  <c:v>34600000</c:v>
                </c:pt>
                <c:pt idx="2505">
                  <c:v>34100000</c:v>
                </c:pt>
                <c:pt idx="2506">
                  <c:v>34180000</c:v>
                </c:pt>
                <c:pt idx="2507">
                  <c:v>34200000</c:v>
                </c:pt>
                <c:pt idx="2508">
                  <c:v>34800000</c:v>
                </c:pt>
                <c:pt idx="2509">
                  <c:v>33720000</c:v>
                </c:pt>
                <c:pt idx="2510">
                  <c:v>33060000</c:v>
                </c:pt>
                <c:pt idx="2511">
                  <c:v>32920000</c:v>
                </c:pt>
                <c:pt idx="2512">
                  <c:v>32900000</c:v>
                </c:pt>
                <c:pt idx="2513">
                  <c:v>32870000</c:v>
                </c:pt>
                <c:pt idx="2514">
                  <c:v>32920000</c:v>
                </c:pt>
                <c:pt idx="2515">
                  <c:v>32960000</c:v>
                </c:pt>
                <c:pt idx="2516">
                  <c:v>33030000</c:v>
                </c:pt>
                <c:pt idx="2517">
                  <c:v>33040000</c:v>
                </c:pt>
                <c:pt idx="2518">
                  <c:v>33050000</c:v>
                </c:pt>
                <c:pt idx="2519">
                  <c:v>33080000</c:v>
                </c:pt>
                <c:pt idx="2520">
                  <c:v>33050000</c:v>
                </c:pt>
                <c:pt idx="2521">
                  <c:v>33090000</c:v>
                </c:pt>
                <c:pt idx="2522">
                  <c:v>33060000</c:v>
                </c:pt>
                <c:pt idx="2523">
                  <c:v>33200000</c:v>
                </c:pt>
                <c:pt idx="2524">
                  <c:v>33100000</c:v>
                </c:pt>
                <c:pt idx="2525">
                  <c:v>33180000</c:v>
                </c:pt>
                <c:pt idx="2526">
                  <c:v>33200000</c:v>
                </c:pt>
                <c:pt idx="2527">
                  <c:v>33500000</c:v>
                </c:pt>
                <c:pt idx="2528">
                  <c:v>33020000</c:v>
                </c:pt>
                <c:pt idx="2529">
                  <c:v>33730000</c:v>
                </c:pt>
                <c:pt idx="2530">
                  <c:v>33940000</c:v>
                </c:pt>
                <c:pt idx="2531">
                  <c:v>34000000</c:v>
                </c:pt>
                <c:pt idx="2532">
                  <c:v>34040000</c:v>
                </c:pt>
                <c:pt idx="2533">
                  <c:v>34060000</c:v>
                </c:pt>
                <c:pt idx="2534">
                  <c:v>34130000</c:v>
                </c:pt>
                <c:pt idx="2535">
                  <c:v>34300000</c:v>
                </c:pt>
                <c:pt idx="2536">
                  <c:v>34320000</c:v>
                </c:pt>
                <c:pt idx="2537">
                  <c:v>34340000</c:v>
                </c:pt>
                <c:pt idx="2538">
                  <c:v>34340000</c:v>
                </c:pt>
                <c:pt idx="2539">
                  <c:v>34420000</c:v>
                </c:pt>
                <c:pt idx="2540">
                  <c:v>34460000</c:v>
                </c:pt>
                <c:pt idx="2541">
                  <c:v>34460000</c:v>
                </c:pt>
                <c:pt idx="2542">
                  <c:v>34400000</c:v>
                </c:pt>
                <c:pt idx="2543">
                  <c:v>34400000</c:v>
                </c:pt>
                <c:pt idx="2544">
                  <c:v>34450000</c:v>
                </c:pt>
                <c:pt idx="2545">
                  <c:v>34580000</c:v>
                </c:pt>
                <c:pt idx="2546">
                  <c:v>34690000</c:v>
                </c:pt>
                <c:pt idx="2547">
                  <c:v>34760000</c:v>
                </c:pt>
                <c:pt idx="2548">
                  <c:v>34740000</c:v>
                </c:pt>
                <c:pt idx="2549">
                  <c:v>34710000</c:v>
                </c:pt>
                <c:pt idx="2550">
                  <c:v>34730000</c:v>
                </c:pt>
                <c:pt idx="2551">
                  <c:v>34720000</c:v>
                </c:pt>
                <c:pt idx="2552">
                  <c:v>34730000</c:v>
                </c:pt>
                <c:pt idx="2553">
                  <c:v>34720000</c:v>
                </c:pt>
                <c:pt idx="2554">
                  <c:v>34740000</c:v>
                </c:pt>
                <c:pt idx="2555">
                  <c:v>34770000</c:v>
                </c:pt>
                <c:pt idx="2556">
                  <c:v>34770000</c:v>
                </c:pt>
                <c:pt idx="2557">
                  <c:v>34820000</c:v>
                </c:pt>
                <c:pt idx="2558">
                  <c:v>34880000</c:v>
                </c:pt>
                <c:pt idx="2559">
                  <c:v>34930000</c:v>
                </c:pt>
                <c:pt idx="2560">
                  <c:v>34910000</c:v>
                </c:pt>
                <c:pt idx="2561">
                  <c:v>34930000</c:v>
                </c:pt>
                <c:pt idx="2562">
                  <c:v>34940000</c:v>
                </c:pt>
                <c:pt idx="2563">
                  <c:v>34920000</c:v>
                </c:pt>
                <c:pt idx="2564">
                  <c:v>34900000</c:v>
                </c:pt>
                <c:pt idx="2565">
                  <c:v>34940000</c:v>
                </c:pt>
                <c:pt idx="2566">
                  <c:v>34970000</c:v>
                </c:pt>
                <c:pt idx="2567">
                  <c:v>35010000</c:v>
                </c:pt>
                <c:pt idx="2568">
                  <c:v>35010000</c:v>
                </c:pt>
                <c:pt idx="2569">
                  <c:v>35010000</c:v>
                </c:pt>
                <c:pt idx="2570">
                  <c:v>35040000</c:v>
                </c:pt>
                <c:pt idx="2571">
                  <c:v>35090000</c:v>
                </c:pt>
                <c:pt idx="2572">
                  <c:v>35080000</c:v>
                </c:pt>
                <c:pt idx="2573">
                  <c:v>35090000</c:v>
                </c:pt>
                <c:pt idx="2574">
                  <c:v>35030000</c:v>
                </c:pt>
                <c:pt idx="2575">
                  <c:v>35020000</c:v>
                </c:pt>
                <c:pt idx="2576">
                  <c:v>35030000</c:v>
                </c:pt>
                <c:pt idx="2577">
                  <c:v>35040000</c:v>
                </c:pt>
                <c:pt idx="2578">
                  <c:v>35030000</c:v>
                </c:pt>
                <c:pt idx="2579">
                  <c:v>35040000</c:v>
                </c:pt>
                <c:pt idx="2580">
                  <c:v>35010000</c:v>
                </c:pt>
                <c:pt idx="2581">
                  <c:v>35030000</c:v>
                </c:pt>
                <c:pt idx="2582">
                  <c:v>35070000</c:v>
                </c:pt>
                <c:pt idx="2583">
                  <c:v>35070000</c:v>
                </c:pt>
                <c:pt idx="2584">
                  <c:v>35070000</c:v>
                </c:pt>
                <c:pt idx="2585">
                  <c:v>35070000</c:v>
                </c:pt>
                <c:pt idx="2586">
                  <c:v>35070000</c:v>
                </c:pt>
                <c:pt idx="2587">
                  <c:v>35110000</c:v>
                </c:pt>
                <c:pt idx="2588">
                  <c:v>35070000</c:v>
                </c:pt>
                <c:pt idx="2589">
                  <c:v>35130000</c:v>
                </c:pt>
                <c:pt idx="2590">
                  <c:v>35090000</c:v>
                </c:pt>
                <c:pt idx="2591">
                  <c:v>35160000</c:v>
                </c:pt>
                <c:pt idx="2592">
                  <c:v>35200000</c:v>
                </c:pt>
                <c:pt idx="2593">
                  <c:v>35220000</c:v>
                </c:pt>
                <c:pt idx="2594">
                  <c:v>35200000</c:v>
                </c:pt>
                <c:pt idx="2595">
                  <c:v>35200000</c:v>
                </c:pt>
                <c:pt idx="2596">
                  <c:v>35230000</c:v>
                </c:pt>
                <c:pt idx="2597">
                  <c:v>35250000</c:v>
                </c:pt>
                <c:pt idx="2598">
                  <c:v>35220000</c:v>
                </c:pt>
                <c:pt idx="2599">
                  <c:v>35270000</c:v>
                </c:pt>
                <c:pt idx="2600">
                  <c:v>35290000</c:v>
                </c:pt>
                <c:pt idx="2601">
                  <c:v>35370000</c:v>
                </c:pt>
                <c:pt idx="2602">
                  <c:v>35250000</c:v>
                </c:pt>
                <c:pt idx="2603">
                  <c:v>35280000</c:v>
                </c:pt>
                <c:pt idx="2604">
                  <c:v>35210000</c:v>
                </c:pt>
                <c:pt idx="2605">
                  <c:v>35180000</c:v>
                </c:pt>
                <c:pt idx="2606">
                  <c:v>35230000</c:v>
                </c:pt>
                <c:pt idx="2607">
                  <c:v>35340000</c:v>
                </c:pt>
                <c:pt idx="2608">
                  <c:v>35380000</c:v>
                </c:pt>
                <c:pt idx="2609">
                  <c:v>35350000</c:v>
                </c:pt>
                <c:pt idx="2610">
                  <c:v>35350000</c:v>
                </c:pt>
                <c:pt idx="2611">
                  <c:v>35350000</c:v>
                </c:pt>
                <c:pt idx="2612">
                  <c:v>35340000</c:v>
                </c:pt>
                <c:pt idx="2613">
                  <c:v>35320000</c:v>
                </c:pt>
                <c:pt idx="2614">
                  <c:v>35270000</c:v>
                </c:pt>
                <c:pt idx="2615">
                  <c:v>35310000</c:v>
                </c:pt>
                <c:pt idx="2616">
                  <c:v>35360000</c:v>
                </c:pt>
                <c:pt idx="2617">
                  <c:v>35330000</c:v>
                </c:pt>
                <c:pt idx="2618">
                  <c:v>35310000</c:v>
                </c:pt>
                <c:pt idx="2619">
                  <c:v>35290000</c:v>
                </c:pt>
                <c:pt idx="2620">
                  <c:v>35260000</c:v>
                </c:pt>
                <c:pt idx="2621">
                  <c:v>35300000</c:v>
                </c:pt>
                <c:pt idx="2622">
                  <c:v>35380000</c:v>
                </c:pt>
                <c:pt idx="2623">
                  <c:v>35380000</c:v>
                </c:pt>
                <c:pt idx="2624">
                  <c:v>35430000</c:v>
                </c:pt>
                <c:pt idx="2625">
                  <c:v>35460000</c:v>
                </c:pt>
                <c:pt idx="2626">
                  <c:v>35530000</c:v>
                </c:pt>
                <c:pt idx="2627">
                  <c:v>35560000</c:v>
                </c:pt>
                <c:pt idx="2628">
                  <c:v>35670000</c:v>
                </c:pt>
                <c:pt idx="2629">
                  <c:v>35470000</c:v>
                </c:pt>
                <c:pt idx="2630">
                  <c:v>35360000</c:v>
                </c:pt>
                <c:pt idx="2631">
                  <c:v>35800000</c:v>
                </c:pt>
                <c:pt idx="2632">
                  <c:v>35800000</c:v>
                </c:pt>
                <c:pt idx="2633">
                  <c:v>35800000</c:v>
                </c:pt>
                <c:pt idx="2634">
                  <c:v>35800000</c:v>
                </c:pt>
                <c:pt idx="2635">
                  <c:v>35800000</c:v>
                </c:pt>
                <c:pt idx="2636">
                  <c:v>35780000</c:v>
                </c:pt>
                <c:pt idx="2637">
                  <c:v>35430000</c:v>
                </c:pt>
                <c:pt idx="2638">
                  <c:v>35300000</c:v>
                </c:pt>
                <c:pt idx="2639">
                  <c:v>35300000</c:v>
                </c:pt>
                <c:pt idx="2640">
                  <c:v>35290000</c:v>
                </c:pt>
                <c:pt idx="2641">
                  <c:v>35300000</c:v>
                </c:pt>
                <c:pt idx="2642">
                  <c:v>35340000</c:v>
                </c:pt>
                <c:pt idx="2643">
                  <c:v>35320000</c:v>
                </c:pt>
                <c:pt idx="2644">
                  <c:v>35300000</c:v>
                </c:pt>
                <c:pt idx="2645">
                  <c:v>35360000</c:v>
                </c:pt>
                <c:pt idx="2646">
                  <c:v>35320000</c:v>
                </c:pt>
                <c:pt idx="2647">
                  <c:v>35320000</c:v>
                </c:pt>
                <c:pt idx="2648">
                  <c:v>35380000</c:v>
                </c:pt>
                <c:pt idx="2649">
                  <c:v>35050000</c:v>
                </c:pt>
                <c:pt idx="2650">
                  <c:v>35400000</c:v>
                </c:pt>
                <c:pt idx="2651">
                  <c:v>35460000</c:v>
                </c:pt>
                <c:pt idx="2652">
                  <c:v>35670000</c:v>
                </c:pt>
                <c:pt idx="2653">
                  <c:v>35680000</c:v>
                </c:pt>
                <c:pt idx="2654">
                  <c:v>35790000</c:v>
                </c:pt>
                <c:pt idx="2655">
                  <c:v>35540000</c:v>
                </c:pt>
                <c:pt idx="2656">
                  <c:v>35550000</c:v>
                </c:pt>
                <c:pt idx="2657">
                  <c:v>35420000</c:v>
                </c:pt>
                <c:pt idx="2658">
                  <c:v>35290000</c:v>
                </c:pt>
                <c:pt idx="2659">
                  <c:v>35270000</c:v>
                </c:pt>
                <c:pt idx="2660">
                  <c:v>35330000</c:v>
                </c:pt>
                <c:pt idx="2661">
                  <c:v>35250000</c:v>
                </c:pt>
                <c:pt idx="2662">
                  <c:v>35190000</c:v>
                </c:pt>
                <c:pt idx="2663">
                  <c:v>35190000</c:v>
                </c:pt>
                <c:pt idx="2664">
                  <c:v>35270000</c:v>
                </c:pt>
                <c:pt idx="2665">
                  <c:v>35240000</c:v>
                </c:pt>
                <c:pt idx="2666">
                  <c:v>35160000</c:v>
                </c:pt>
                <c:pt idx="2667">
                  <c:v>35150000</c:v>
                </c:pt>
                <c:pt idx="2668">
                  <c:v>35150000</c:v>
                </c:pt>
                <c:pt idx="2669">
                  <c:v>35370000</c:v>
                </c:pt>
                <c:pt idx="2670">
                  <c:v>35100000</c:v>
                </c:pt>
                <c:pt idx="2671">
                  <c:v>35150000</c:v>
                </c:pt>
                <c:pt idx="2672">
                  <c:v>35150000</c:v>
                </c:pt>
                <c:pt idx="2673">
                  <c:v>35100000</c:v>
                </c:pt>
                <c:pt idx="2674">
                  <c:v>35110000</c:v>
                </c:pt>
                <c:pt idx="2675">
                  <c:v>35120000</c:v>
                </c:pt>
                <c:pt idx="2676">
                  <c:v>35200000</c:v>
                </c:pt>
                <c:pt idx="2677">
                  <c:v>35250000</c:v>
                </c:pt>
                <c:pt idx="2678">
                  <c:v>35230000</c:v>
                </c:pt>
                <c:pt idx="2679">
                  <c:v>35170000</c:v>
                </c:pt>
                <c:pt idx="2680">
                  <c:v>35210000</c:v>
                </c:pt>
                <c:pt idx="2681">
                  <c:v>35260000</c:v>
                </c:pt>
                <c:pt idx="2682">
                  <c:v>35280000</c:v>
                </c:pt>
                <c:pt idx="2683">
                  <c:v>35240000</c:v>
                </c:pt>
                <c:pt idx="2684">
                  <c:v>35300000</c:v>
                </c:pt>
                <c:pt idx="2685">
                  <c:v>35180000</c:v>
                </c:pt>
                <c:pt idx="2686">
                  <c:v>35150000</c:v>
                </c:pt>
                <c:pt idx="2687">
                  <c:v>35180000</c:v>
                </c:pt>
                <c:pt idx="2688">
                  <c:v>35210000</c:v>
                </c:pt>
                <c:pt idx="2689">
                  <c:v>35240000</c:v>
                </c:pt>
                <c:pt idx="2690">
                  <c:v>35240000</c:v>
                </c:pt>
                <c:pt idx="2691">
                  <c:v>35140000</c:v>
                </c:pt>
                <c:pt idx="2692">
                  <c:v>35130000</c:v>
                </c:pt>
                <c:pt idx="2693">
                  <c:v>35240000</c:v>
                </c:pt>
                <c:pt idx="2694">
                  <c:v>35370000</c:v>
                </c:pt>
                <c:pt idx="2695">
                  <c:v>35380000</c:v>
                </c:pt>
                <c:pt idx="2696">
                  <c:v>35400000</c:v>
                </c:pt>
                <c:pt idx="2697">
                  <c:v>35380000</c:v>
                </c:pt>
                <c:pt idx="2698">
                  <c:v>35340000</c:v>
                </c:pt>
                <c:pt idx="2699">
                  <c:v>35400000</c:v>
                </c:pt>
                <c:pt idx="2700">
                  <c:v>35400000</c:v>
                </c:pt>
                <c:pt idx="2701">
                  <c:v>35330000</c:v>
                </c:pt>
                <c:pt idx="2702">
                  <c:v>35130000</c:v>
                </c:pt>
                <c:pt idx="2703">
                  <c:v>35140000</c:v>
                </c:pt>
                <c:pt idx="2704">
                  <c:v>35140000</c:v>
                </c:pt>
                <c:pt idx="2705">
                  <c:v>35040000</c:v>
                </c:pt>
                <c:pt idx="2706">
                  <c:v>35200000</c:v>
                </c:pt>
                <c:pt idx="2707">
                  <c:v>34950000</c:v>
                </c:pt>
                <c:pt idx="2708">
                  <c:v>34990000</c:v>
                </c:pt>
                <c:pt idx="2709">
                  <c:v>35060000</c:v>
                </c:pt>
                <c:pt idx="2710">
                  <c:v>35350000</c:v>
                </c:pt>
                <c:pt idx="2711">
                  <c:v>35380000</c:v>
                </c:pt>
                <c:pt idx="2712">
                  <c:v>35550000</c:v>
                </c:pt>
                <c:pt idx="2713">
                  <c:v>35550000</c:v>
                </c:pt>
                <c:pt idx="2714">
                  <c:v>35670000</c:v>
                </c:pt>
                <c:pt idx="2715">
                  <c:v>35670000</c:v>
                </c:pt>
                <c:pt idx="2716">
                  <c:v>35690000</c:v>
                </c:pt>
                <c:pt idx="2717">
                  <c:v>35690000</c:v>
                </c:pt>
                <c:pt idx="2718">
                  <c:v>35760000</c:v>
                </c:pt>
                <c:pt idx="2719">
                  <c:v>35800000</c:v>
                </c:pt>
                <c:pt idx="2720">
                  <c:v>35860000</c:v>
                </c:pt>
                <c:pt idx="2721">
                  <c:v>35820000</c:v>
                </c:pt>
                <c:pt idx="2722">
                  <c:v>35880000</c:v>
                </c:pt>
                <c:pt idx="2723">
                  <c:v>35870000</c:v>
                </c:pt>
                <c:pt idx="2724">
                  <c:v>35740000</c:v>
                </c:pt>
                <c:pt idx="2725">
                  <c:v>35000000</c:v>
                </c:pt>
                <c:pt idx="2726">
                  <c:v>35800000</c:v>
                </c:pt>
                <c:pt idx="2727">
                  <c:v>35800000</c:v>
                </c:pt>
                <c:pt idx="2728">
                  <c:v>35840000</c:v>
                </c:pt>
                <c:pt idx="2729">
                  <c:v>35780000</c:v>
                </c:pt>
                <c:pt idx="2730">
                  <c:v>35710000</c:v>
                </c:pt>
                <c:pt idx="2731">
                  <c:v>35650000</c:v>
                </c:pt>
                <c:pt idx="2732">
                  <c:v>35730000</c:v>
                </c:pt>
                <c:pt idx="2733">
                  <c:v>35740000</c:v>
                </c:pt>
                <c:pt idx="2734">
                  <c:v>35270000</c:v>
                </c:pt>
                <c:pt idx="2735">
                  <c:v>36650000</c:v>
                </c:pt>
                <c:pt idx="2736">
                  <c:v>35910000</c:v>
                </c:pt>
                <c:pt idx="2737">
                  <c:v>35970000</c:v>
                </c:pt>
                <c:pt idx="2738">
                  <c:v>35910000</c:v>
                </c:pt>
                <c:pt idx="2739">
                  <c:v>35970000</c:v>
                </c:pt>
                <c:pt idx="2740">
                  <c:v>35980000</c:v>
                </c:pt>
                <c:pt idx="2741">
                  <c:v>35920000</c:v>
                </c:pt>
                <c:pt idx="2742">
                  <c:v>36100000</c:v>
                </c:pt>
                <c:pt idx="2743">
                  <c:v>36000000</c:v>
                </c:pt>
                <c:pt idx="2744">
                  <c:v>36090000</c:v>
                </c:pt>
                <c:pt idx="2745">
                  <c:v>36100000</c:v>
                </c:pt>
                <c:pt idx="2746">
                  <c:v>36000000</c:v>
                </c:pt>
                <c:pt idx="2747">
                  <c:v>35980000</c:v>
                </c:pt>
                <c:pt idx="2748">
                  <c:v>36050000</c:v>
                </c:pt>
                <c:pt idx="2749">
                  <c:v>36110000</c:v>
                </c:pt>
                <c:pt idx="2750">
                  <c:v>36210000</c:v>
                </c:pt>
                <c:pt idx="2751">
                  <c:v>36330000</c:v>
                </c:pt>
                <c:pt idx="2752">
                  <c:v>36300000</c:v>
                </c:pt>
                <c:pt idx="2753">
                  <c:v>36390000</c:v>
                </c:pt>
                <c:pt idx="2754">
                  <c:v>36340000</c:v>
                </c:pt>
                <c:pt idx="2755">
                  <c:v>35550000</c:v>
                </c:pt>
                <c:pt idx="2756">
                  <c:v>35550000</c:v>
                </c:pt>
                <c:pt idx="2757">
                  <c:v>36480000</c:v>
                </c:pt>
                <c:pt idx="2758">
                  <c:v>36500000</c:v>
                </c:pt>
                <c:pt idx="2759">
                  <c:v>36470000</c:v>
                </c:pt>
                <c:pt idx="2760">
                  <c:v>36460000</c:v>
                </c:pt>
                <c:pt idx="2761">
                  <c:v>36420000</c:v>
                </c:pt>
                <c:pt idx="2762">
                  <c:v>36490000</c:v>
                </c:pt>
                <c:pt idx="2763">
                  <c:v>36460000</c:v>
                </c:pt>
                <c:pt idx="2764">
                  <c:v>36560000</c:v>
                </c:pt>
                <c:pt idx="2765">
                  <c:v>36600000</c:v>
                </c:pt>
                <c:pt idx="2766">
                  <c:v>36630000</c:v>
                </c:pt>
                <c:pt idx="2767">
                  <c:v>36670000</c:v>
                </c:pt>
                <c:pt idx="2768">
                  <c:v>36710000</c:v>
                </c:pt>
                <c:pt idx="2769">
                  <c:v>36680000</c:v>
                </c:pt>
                <c:pt idx="2770">
                  <c:v>36700000</c:v>
                </c:pt>
                <c:pt idx="2771">
                  <c:v>36700000</c:v>
                </c:pt>
                <c:pt idx="2772">
                  <c:v>36740000</c:v>
                </c:pt>
                <c:pt idx="2773">
                  <c:v>36680000</c:v>
                </c:pt>
                <c:pt idx="2774">
                  <c:v>36600000</c:v>
                </c:pt>
                <c:pt idx="2775">
                  <c:v>36610000</c:v>
                </c:pt>
                <c:pt idx="2776">
                  <c:v>36620000</c:v>
                </c:pt>
                <c:pt idx="2777">
                  <c:v>36590000</c:v>
                </c:pt>
                <c:pt idx="2778">
                  <c:v>36430000</c:v>
                </c:pt>
                <c:pt idx="2779">
                  <c:v>36670000</c:v>
                </c:pt>
                <c:pt idx="2780">
                  <c:v>36720000</c:v>
                </c:pt>
                <c:pt idx="2781">
                  <c:v>36690000</c:v>
                </c:pt>
                <c:pt idx="2782">
                  <c:v>36670000</c:v>
                </c:pt>
                <c:pt idx="2783">
                  <c:v>36710000</c:v>
                </c:pt>
                <c:pt idx="2784">
                  <c:v>36770000</c:v>
                </c:pt>
                <c:pt idx="2785">
                  <c:v>36750000</c:v>
                </c:pt>
                <c:pt idx="2786">
                  <c:v>36820000</c:v>
                </c:pt>
                <c:pt idx="2787">
                  <c:v>36820000</c:v>
                </c:pt>
                <c:pt idx="2788">
                  <c:v>36780000</c:v>
                </c:pt>
                <c:pt idx="2789">
                  <c:v>36750000</c:v>
                </c:pt>
                <c:pt idx="2790">
                  <c:v>36830000</c:v>
                </c:pt>
                <c:pt idx="2791">
                  <c:v>36840000</c:v>
                </c:pt>
                <c:pt idx="2792">
                  <c:v>36930000</c:v>
                </c:pt>
                <c:pt idx="2793">
                  <c:v>36960000</c:v>
                </c:pt>
                <c:pt idx="2794">
                  <c:v>36840000</c:v>
                </c:pt>
                <c:pt idx="2795">
                  <c:v>36820000</c:v>
                </c:pt>
                <c:pt idx="2796">
                  <c:v>36760000</c:v>
                </c:pt>
                <c:pt idx="2797">
                  <c:v>36810000</c:v>
                </c:pt>
                <c:pt idx="2798">
                  <c:v>36860000</c:v>
                </c:pt>
                <c:pt idx="2799">
                  <c:v>36910000</c:v>
                </c:pt>
                <c:pt idx="2800">
                  <c:v>36920000</c:v>
                </c:pt>
                <c:pt idx="2801">
                  <c:v>36800000</c:v>
                </c:pt>
                <c:pt idx="2802">
                  <c:v>36800000</c:v>
                </c:pt>
                <c:pt idx="2803">
                  <c:v>36770000</c:v>
                </c:pt>
                <c:pt idx="2804">
                  <c:v>36800000</c:v>
                </c:pt>
                <c:pt idx="2805">
                  <c:v>36880000</c:v>
                </c:pt>
                <c:pt idx="2806">
                  <c:v>36760000</c:v>
                </c:pt>
                <c:pt idx="2807">
                  <c:v>36970000</c:v>
                </c:pt>
                <c:pt idx="2808">
                  <c:v>36780000</c:v>
                </c:pt>
                <c:pt idx="2809">
                  <c:v>36560000</c:v>
                </c:pt>
                <c:pt idx="2810">
                  <c:v>36500000</c:v>
                </c:pt>
                <c:pt idx="2811">
                  <c:v>36670000</c:v>
                </c:pt>
                <c:pt idx="2812">
                  <c:v>36760000</c:v>
                </c:pt>
                <c:pt idx="2813">
                  <c:v>36640000</c:v>
                </c:pt>
                <c:pt idx="2814">
                  <c:v>36660000</c:v>
                </c:pt>
                <c:pt idx="2815">
                  <c:v>36350000</c:v>
                </c:pt>
                <c:pt idx="2816">
                  <c:v>36330000</c:v>
                </c:pt>
                <c:pt idx="2817">
                  <c:v>36310000</c:v>
                </c:pt>
                <c:pt idx="2818">
                  <c:v>35990000</c:v>
                </c:pt>
                <c:pt idx="2819">
                  <c:v>36050000</c:v>
                </c:pt>
                <c:pt idx="2820">
                  <c:v>36330000</c:v>
                </c:pt>
                <c:pt idx="2821">
                  <c:v>36310000</c:v>
                </c:pt>
                <c:pt idx="2822">
                  <c:v>36510000</c:v>
                </c:pt>
                <c:pt idx="2823">
                  <c:v>36450000</c:v>
                </c:pt>
                <c:pt idx="2824">
                  <c:v>36530000</c:v>
                </c:pt>
                <c:pt idx="2825">
                  <c:v>36710000</c:v>
                </c:pt>
                <c:pt idx="2826">
                  <c:v>36740000</c:v>
                </c:pt>
                <c:pt idx="2827">
                  <c:v>36740000</c:v>
                </c:pt>
                <c:pt idx="2828">
                  <c:v>36530000</c:v>
                </c:pt>
                <c:pt idx="2829">
                  <c:v>36620000</c:v>
                </c:pt>
                <c:pt idx="2830">
                  <c:v>37170000</c:v>
                </c:pt>
                <c:pt idx="2831">
                  <c:v>36920000</c:v>
                </c:pt>
                <c:pt idx="2832">
                  <c:v>36500000</c:v>
                </c:pt>
                <c:pt idx="2833">
                  <c:v>36470000</c:v>
                </c:pt>
                <c:pt idx="2834">
                  <c:v>36440000</c:v>
                </c:pt>
                <c:pt idx="2835">
                  <c:v>35720000</c:v>
                </c:pt>
                <c:pt idx="2836">
                  <c:v>35650000</c:v>
                </c:pt>
                <c:pt idx="2837">
                  <c:v>35480000</c:v>
                </c:pt>
                <c:pt idx="2838">
                  <c:v>35410000</c:v>
                </c:pt>
                <c:pt idx="2839">
                  <c:v>35490000</c:v>
                </c:pt>
                <c:pt idx="2840">
                  <c:v>35490000</c:v>
                </c:pt>
                <c:pt idx="2841">
                  <c:v>35570000</c:v>
                </c:pt>
                <c:pt idx="2842">
                  <c:v>36800000</c:v>
                </c:pt>
                <c:pt idx="2843">
                  <c:v>36800000</c:v>
                </c:pt>
                <c:pt idx="2844">
                  <c:v>36160000</c:v>
                </c:pt>
                <c:pt idx="2845">
                  <c:v>35460000</c:v>
                </c:pt>
                <c:pt idx="2846">
                  <c:v>35600000</c:v>
                </c:pt>
                <c:pt idx="2847">
                  <c:v>35500000</c:v>
                </c:pt>
                <c:pt idx="2848">
                  <c:v>35400000</c:v>
                </c:pt>
                <c:pt idx="2849">
                  <c:v>35380000</c:v>
                </c:pt>
                <c:pt idx="2850">
                  <c:v>35410000</c:v>
                </c:pt>
                <c:pt idx="2851">
                  <c:v>35390000</c:v>
                </c:pt>
                <c:pt idx="2852">
                  <c:v>35450000</c:v>
                </c:pt>
                <c:pt idx="2853">
                  <c:v>35490000</c:v>
                </c:pt>
                <c:pt idx="2854">
                  <c:v>35500000</c:v>
                </c:pt>
                <c:pt idx="2855">
                  <c:v>35690000</c:v>
                </c:pt>
                <c:pt idx="2856">
                  <c:v>35900000</c:v>
                </c:pt>
                <c:pt idx="2857">
                  <c:v>35780000</c:v>
                </c:pt>
                <c:pt idx="2858">
                  <c:v>35860000</c:v>
                </c:pt>
                <c:pt idx="2859">
                  <c:v>35730000</c:v>
                </c:pt>
                <c:pt idx="2860">
                  <c:v>35730000</c:v>
                </c:pt>
                <c:pt idx="2861">
                  <c:v>35620000</c:v>
                </c:pt>
                <c:pt idx="2862">
                  <c:v>35490000</c:v>
                </c:pt>
                <c:pt idx="2863">
                  <c:v>35420000</c:v>
                </c:pt>
                <c:pt idx="2864">
                  <c:v>35370000</c:v>
                </c:pt>
                <c:pt idx="2865">
                  <c:v>35420000</c:v>
                </c:pt>
                <c:pt idx="2866">
                  <c:v>35560000</c:v>
                </c:pt>
                <c:pt idx="2867">
                  <c:v>35560000</c:v>
                </c:pt>
                <c:pt idx="2868">
                  <c:v>35550000</c:v>
                </c:pt>
                <c:pt idx="2869">
                  <c:v>35750000</c:v>
                </c:pt>
                <c:pt idx="2870">
                  <c:v>35760000</c:v>
                </c:pt>
                <c:pt idx="2871">
                  <c:v>35900000</c:v>
                </c:pt>
                <c:pt idx="2872">
                  <c:v>36030000</c:v>
                </c:pt>
                <c:pt idx="2873">
                  <c:v>35950000</c:v>
                </c:pt>
                <c:pt idx="2874">
                  <c:v>36150000</c:v>
                </c:pt>
                <c:pt idx="2875">
                  <c:v>36240000</c:v>
                </c:pt>
                <c:pt idx="2876">
                  <c:v>36370000</c:v>
                </c:pt>
                <c:pt idx="2877">
                  <c:v>36260000</c:v>
                </c:pt>
                <c:pt idx="2878">
                  <c:v>36310000</c:v>
                </c:pt>
                <c:pt idx="2879">
                  <c:v>36250000</c:v>
                </c:pt>
                <c:pt idx="2880">
                  <c:v>36200000</c:v>
                </c:pt>
                <c:pt idx="2881">
                  <c:v>36110000</c:v>
                </c:pt>
                <c:pt idx="2882">
                  <c:v>36200000</c:v>
                </c:pt>
                <c:pt idx="2883">
                  <c:v>36120000</c:v>
                </c:pt>
                <c:pt idx="2884">
                  <c:v>36130000</c:v>
                </c:pt>
                <c:pt idx="2885">
                  <c:v>36200000</c:v>
                </c:pt>
                <c:pt idx="2886">
                  <c:v>36330000</c:v>
                </c:pt>
                <c:pt idx="2887">
                  <c:v>35770000</c:v>
                </c:pt>
                <c:pt idx="2888">
                  <c:v>36170000</c:v>
                </c:pt>
                <c:pt idx="2889">
                  <c:v>36420000</c:v>
                </c:pt>
                <c:pt idx="2890">
                  <c:v>36410000</c:v>
                </c:pt>
                <c:pt idx="2891">
                  <c:v>36350000</c:v>
                </c:pt>
                <c:pt idx="2892">
                  <c:v>36170000</c:v>
                </c:pt>
                <c:pt idx="2893">
                  <c:v>36100000</c:v>
                </c:pt>
                <c:pt idx="2894">
                  <c:v>36380000</c:v>
                </c:pt>
                <c:pt idx="2895">
                  <c:v>36510000</c:v>
                </c:pt>
                <c:pt idx="2896">
                  <c:v>36770000</c:v>
                </c:pt>
                <c:pt idx="2897">
                  <c:v>35920000</c:v>
                </c:pt>
                <c:pt idx="2898">
                  <c:v>35510000</c:v>
                </c:pt>
                <c:pt idx="2899">
                  <c:v>35530000</c:v>
                </c:pt>
                <c:pt idx="2900">
                  <c:v>35540000</c:v>
                </c:pt>
                <c:pt idx="2901">
                  <c:v>35450000</c:v>
                </c:pt>
                <c:pt idx="2902">
                  <c:v>35350000</c:v>
                </c:pt>
                <c:pt idx="2903">
                  <c:v>35310000</c:v>
                </c:pt>
                <c:pt idx="2904">
                  <c:v>35560000</c:v>
                </c:pt>
                <c:pt idx="2905">
                  <c:v>35560000</c:v>
                </c:pt>
                <c:pt idx="2906">
                  <c:v>35560000</c:v>
                </c:pt>
                <c:pt idx="2907">
                  <c:v>35560000</c:v>
                </c:pt>
                <c:pt idx="2908">
                  <c:v>35360000</c:v>
                </c:pt>
                <c:pt idx="2909">
                  <c:v>35360000</c:v>
                </c:pt>
                <c:pt idx="2910">
                  <c:v>35360000</c:v>
                </c:pt>
                <c:pt idx="2911">
                  <c:v>35360000</c:v>
                </c:pt>
                <c:pt idx="2912">
                  <c:v>35070000</c:v>
                </c:pt>
                <c:pt idx="2913">
                  <c:v>35020000</c:v>
                </c:pt>
                <c:pt idx="2914">
                  <c:v>34920000</c:v>
                </c:pt>
                <c:pt idx="2915">
                  <c:v>35020000</c:v>
                </c:pt>
                <c:pt idx="2916">
                  <c:v>35070000</c:v>
                </c:pt>
                <c:pt idx="2917">
                  <c:v>35080000</c:v>
                </c:pt>
                <c:pt idx="2918">
                  <c:v>35020000</c:v>
                </c:pt>
                <c:pt idx="2919">
                  <c:v>35010000</c:v>
                </c:pt>
                <c:pt idx="2920">
                  <c:v>35200000</c:v>
                </c:pt>
                <c:pt idx="2921">
                  <c:v>35220000</c:v>
                </c:pt>
                <c:pt idx="2922">
                  <c:v>35100000</c:v>
                </c:pt>
                <c:pt idx="2923">
                  <c:v>35060000</c:v>
                </c:pt>
                <c:pt idx="2924">
                  <c:v>35040000</c:v>
                </c:pt>
                <c:pt idx="2925">
                  <c:v>35200000</c:v>
                </c:pt>
                <c:pt idx="2926">
                  <c:v>35230000</c:v>
                </c:pt>
                <c:pt idx="2927">
                  <c:v>35180000</c:v>
                </c:pt>
                <c:pt idx="2928">
                  <c:v>35010000</c:v>
                </c:pt>
                <c:pt idx="2929">
                  <c:v>35770000</c:v>
                </c:pt>
                <c:pt idx="2930">
                  <c:v>37140000</c:v>
                </c:pt>
                <c:pt idx="2931">
                  <c:v>34940000</c:v>
                </c:pt>
                <c:pt idx="2932">
                  <c:v>35130000</c:v>
                </c:pt>
                <c:pt idx="2933">
                  <c:v>35120000</c:v>
                </c:pt>
                <c:pt idx="2934">
                  <c:v>35080000</c:v>
                </c:pt>
                <c:pt idx="2935">
                  <c:v>35070000</c:v>
                </c:pt>
                <c:pt idx="2936">
                  <c:v>35130000</c:v>
                </c:pt>
                <c:pt idx="2937">
                  <c:v>35120000</c:v>
                </c:pt>
                <c:pt idx="2938">
                  <c:v>35230000</c:v>
                </c:pt>
                <c:pt idx="2939">
                  <c:v>35470000</c:v>
                </c:pt>
                <c:pt idx="2940">
                  <c:v>35490000</c:v>
                </c:pt>
                <c:pt idx="2941">
                  <c:v>35380000</c:v>
                </c:pt>
                <c:pt idx="2942">
                  <c:v>35400000</c:v>
                </c:pt>
                <c:pt idx="2943">
                  <c:v>35690000</c:v>
                </c:pt>
                <c:pt idx="2944">
                  <c:v>35760000</c:v>
                </c:pt>
                <c:pt idx="2945">
                  <c:v>35480000</c:v>
                </c:pt>
                <c:pt idx="2946">
                  <c:v>35340000</c:v>
                </c:pt>
                <c:pt idx="2947">
                  <c:v>35350000</c:v>
                </c:pt>
                <c:pt idx="2948">
                  <c:v>35370000</c:v>
                </c:pt>
                <c:pt idx="2949">
                  <c:v>35210000</c:v>
                </c:pt>
                <c:pt idx="2950">
                  <c:v>35230000</c:v>
                </c:pt>
                <c:pt idx="2951">
                  <c:v>35440000</c:v>
                </c:pt>
                <c:pt idx="2952">
                  <c:v>35440000</c:v>
                </c:pt>
                <c:pt idx="2953">
                  <c:v>35260000</c:v>
                </c:pt>
                <c:pt idx="2954">
                  <c:v>35440000</c:v>
                </c:pt>
                <c:pt idx="2955">
                  <c:v>35500000</c:v>
                </c:pt>
                <c:pt idx="2956">
                  <c:v>35210000</c:v>
                </c:pt>
                <c:pt idx="2957">
                  <c:v>35980000</c:v>
                </c:pt>
                <c:pt idx="2958">
                  <c:v>36050000</c:v>
                </c:pt>
                <c:pt idx="2959">
                  <c:v>36410000</c:v>
                </c:pt>
                <c:pt idx="2960">
                  <c:v>36440000</c:v>
                </c:pt>
                <c:pt idx="2961">
                  <c:v>37510000</c:v>
                </c:pt>
                <c:pt idx="2962">
                  <c:v>36500000</c:v>
                </c:pt>
                <c:pt idx="2963">
                  <c:v>36520000</c:v>
                </c:pt>
                <c:pt idx="2964">
                  <c:v>36400000</c:v>
                </c:pt>
                <c:pt idx="2965">
                  <c:v>36500000</c:v>
                </c:pt>
                <c:pt idx="2966">
                  <c:v>36530000</c:v>
                </c:pt>
                <c:pt idx="2967">
                  <c:v>36700000</c:v>
                </c:pt>
                <c:pt idx="2968">
                  <c:v>36780000</c:v>
                </c:pt>
                <c:pt idx="2969">
                  <c:v>36720000</c:v>
                </c:pt>
                <c:pt idx="2970">
                  <c:v>36700000</c:v>
                </c:pt>
                <c:pt idx="2971">
                  <c:v>36790000</c:v>
                </c:pt>
                <c:pt idx="2972">
                  <c:v>36930000</c:v>
                </c:pt>
                <c:pt idx="2973">
                  <c:v>38420000</c:v>
                </c:pt>
                <c:pt idx="2974">
                  <c:v>37270000</c:v>
                </c:pt>
                <c:pt idx="2975">
                  <c:v>37260000</c:v>
                </c:pt>
                <c:pt idx="2976">
                  <c:v>37310000</c:v>
                </c:pt>
                <c:pt idx="2977">
                  <c:v>37310000</c:v>
                </c:pt>
                <c:pt idx="2978">
                  <c:v>37320000</c:v>
                </c:pt>
                <c:pt idx="2979">
                  <c:v>37360000</c:v>
                </c:pt>
                <c:pt idx="2980">
                  <c:v>37260000</c:v>
                </c:pt>
                <c:pt idx="2981">
                  <c:v>37320000</c:v>
                </c:pt>
                <c:pt idx="2982">
                  <c:v>37330000</c:v>
                </c:pt>
                <c:pt idx="2983">
                  <c:v>37300000</c:v>
                </c:pt>
                <c:pt idx="2984">
                  <c:v>37190000</c:v>
                </c:pt>
                <c:pt idx="2985">
                  <c:v>37080000</c:v>
                </c:pt>
                <c:pt idx="2986">
                  <c:v>37250000</c:v>
                </c:pt>
                <c:pt idx="2987">
                  <c:v>37320000</c:v>
                </c:pt>
                <c:pt idx="2988">
                  <c:v>37400000</c:v>
                </c:pt>
                <c:pt idx="2989">
                  <c:v>37470000</c:v>
                </c:pt>
                <c:pt idx="2990">
                  <c:v>37530000</c:v>
                </c:pt>
                <c:pt idx="2991">
                  <c:v>37470000</c:v>
                </c:pt>
                <c:pt idx="2992">
                  <c:v>37500000</c:v>
                </c:pt>
                <c:pt idx="2993">
                  <c:v>37480000</c:v>
                </c:pt>
                <c:pt idx="2994">
                  <c:v>37400000</c:v>
                </c:pt>
                <c:pt idx="2995">
                  <c:v>37570000</c:v>
                </c:pt>
                <c:pt idx="2996">
                  <c:v>38100000</c:v>
                </c:pt>
                <c:pt idx="2997">
                  <c:v>37450000</c:v>
                </c:pt>
                <c:pt idx="2998">
                  <c:v>37560000</c:v>
                </c:pt>
                <c:pt idx="2999">
                  <c:v>37490000</c:v>
                </c:pt>
                <c:pt idx="3000">
                  <c:v>37520000</c:v>
                </c:pt>
                <c:pt idx="3001">
                  <c:v>37620000</c:v>
                </c:pt>
                <c:pt idx="3002">
                  <c:v>37830000</c:v>
                </c:pt>
                <c:pt idx="3003">
                  <c:v>38040000</c:v>
                </c:pt>
                <c:pt idx="3004">
                  <c:v>37450000</c:v>
                </c:pt>
                <c:pt idx="3005">
                  <c:v>37570000</c:v>
                </c:pt>
                <c:pt idx="3006">
                  <c:v>37620000</c:v>
                </c:pt>
                <c:pt idx="3007">
                  <c:v>37500000</c:v>
                </c:pt>
                <c:pt idx="3008">
                  <c:v>37850000</c:v>
                </c:pt>
                <c:pt idx="3009">
                  <c:v>38140000</c:v>
                </c:pt>
                <c:pt idx="3010">
                  <c:v>38340000</c:v>
                </c:pt>
                <c:pt idx="3011">
                  <c:v>38460000</c:v>
                </c:pt>
                <c:pt idx="3012">
                  <c:v>38320000</c:v>
                </c:pt>
                <c:pt idx="3013">
                  <c:v>38470000</c:v>
                </c:pt>
                <c:pt idx="3014">
                  <c:v>38450000</c:v>
                </c:pt>
                <c:pt idx="3015">
                  <c:v>38340000</c:v>
                </c:pt>
                <c:pt idx="3016">
                  <c:v>38420000</c:v>
                </c:pt>
                <c:pt idx="3017">
                  <c:v>38420000</c:v>
                </c:pt>
                <c:pt idx="3018">
                  <c:v>38540000</c:v>
                </c:pt>
                <c:pt idx="3019">
                  <c:v>38780000</c:v>
                </c:pt>
                <c:pt idx="3020">
                  <c:v>38200000</c:v>
                </c:pt>
                <c:pt idx="3021">
                  <c:v>38080000</c:v>
                </c:pt>
                <c:pt idx="3022">
                  <c:v>37880000</c:v>
                </c:pt>
                <c:pt idx="3023">
                  <c:v>37900000</c:v>
                </c:pt>
                <c:pt idx="3024">
                  <c:v>37980000</c:v>
                </c:pt>
                <c:pt idx="3025">
                  <c:v>38080000</c:v>
                </c:pt>
                <c:pt idx="3026">
                  <c:v>38280000</c:v>
                </c:pt>
                <c:pt idx="3027">
                  <c:v>38120000</c:v>
                </c:pt>
                <c:pt idx="3028">
                  <c:v>37920000</c:v>
                </c:pt>
                <c:pt idx="3029">
                  <c:v>37750000</c:v>
                </c:pt>
                <c:pt idx="3030">
                  <c:v>37920000</c:v>
                </c:pt>
                <c:pt idx="3031">
                  <c:v>37950000</c:v>
                </c:pt>
                <c:pt idx="3032">
                  <c:v>37870000</c:v>
                </c:pt>
                <c:pt idx="3033">
                  <c:v>37650000</c:v>
                </c:pt>
                <c:pt idx="3034">
                  <c:v>37400000</c:v>
                </c:pt>
                <c:pt idx="3035">
                  <c:v>37600000</c:v>
                </c:pt>
                <c:pt idx="3036">
                  <c:v>37750000</c:v>
                </c:pt>
                <c:pt idx="3037">
                  <c:v>37580000</c:v>
                </c:pt>
                <c:pt idx="3038">
                  <c:v>37800000</c:v>
                </c:pt>
                <c:pt idx="3039">
                  <c:v>41190000</c:v>
                </c:pt>
                <c:pt idx="3040">
                  <c:v>38100000</c:v>
                </c:pt>
                <c:pt idx="3041">
                  <c:v>38420000</c:v>
                </c:pt>
                <c:pt idx="3042">
                  <c:v>38450000</c:v>
                </c:pt>
                <c:pt idx="3043">
                  <c:v>38300000</c:v>
                </c:pt>
                <c:pt idx="3044">
                  <c:v>38850000</c:v>
                </c:pt>
                <c:pt idx="3045">
                  <c:v>38700000</c:v>
                </c:pt>
                <c:pt idx="3046">
                  <c:v>38240000</c:v>
                </c:pt>
                <c:pt idx="3047">
                  <c:v>37780000</c:v>
                </c:pt>
                <c:pt idx="3048">
                  <c:v>37720000</c:v>
                </c:pt>
                <c:pt idx="3049">
                  <c:v>37620000</c:v>
                </c:pt>
                <c:pt idx="3050">
                  <c:v>37470000</c:v>
                </c:pt>
                <c:pt idx="3051">
                  <c:v>37600000</c:v>
                </c:pt>
                <c:pt idx="3052">
                  <c:v>37450000</c:v>
                </c:pt>
                <c:pt idx="3053">
                  <c:v>37700000</c:v>
                </c:pt>
                <c:pt idx="3054">
                  <c:v>37600000</c:v>
                </c:pt>
                <c:pt idx="3055">
                  <c:v>37680000</c:v>
                </c:pt>
                <c:pt idx="3056">
                  <c:v>37600000</c:v>
                </c:pt>
                <c:pt idx="3057">
                  <c:v>38070000</c:v>
                </c:pt>
                <c:pt idx="3058">
                  <c:v>38150000</c:v>
                </c:pt>
                <c:pt idx="3059">
                  <c:v>37600000</c:v>
                </c:pt>
                <c:pt idx="3060">
                  <c:v>37500000</c:v>
                </c:pt>
                <c:pt idx="3061">
                  <c:v>37100000</c:v>
                </c:pt>
                <c:pt idx="3062">
                  <c:v>36850000</c:v>
                </c:pt>
                <c:pt idx="3063">
                  <c:v>36500000</c:v>
                </c:pt>
                <c:pt idx="3064">
                  <c:v>37400000</c:v>
                </c:pt>
                <c:pt idx="3065">
                  <c:v>38600000</c:v>
                </c:pt>
                <c:pt idx="3066">
                  <c:v>38800000</c:v>
                </c:pt>
                <c:pt idx="3067">
                  <c:v>39200000</c:v>
                </c:pt>
                <c:pt idx="3068">
                  <c:v>39250000</c:v>
                </c:pt>
                <c:pt idx="3069">
                  <c:v>39930000</c:v>
                </c:pt>
                <c:pt idx="3070">
                  <c:v>40030000</c:v>
                </c:pt>
                <c:pt idx="3071">
                  <c:v>40320000</c:v>
                </c:pt>
                <c:pt idx="3072">
                  <c:v>40430000</c:v>
                </c:pt>
                <c:pt idx="3073">
                  <c:v>40660000</c:v>
                </c:pt>
                <c:pt idx="3074">
                  <c:v>40680000</c:v>
                </c:pt>
                <c:pt idx="3075">
                  <c:v>40650000</c:v>
                </c:pt>
                <c:pt idx="3076">
                  <c:v>40790000</c:v>
                </c:pt>
                <c:pt idx="3077">
                  <c:v>40880000</c:v>
                </c:pt>
                <c:pt idx="3078">
                  <c:v>40900000</c:v>
                </c:pt>
                <c:pt idx="3079">
                  <c:v>41020000</c:v>
                </c:pt>
                <c:pt idx="3080">
                  <c:v>41020000</c:v>
                </c:pt>
                <c:pt idx="3081">
                  <c:v>41020000</c:v>
                </c:pt>
                <c:pt idx="3082">
                  <c:v>43880000</c:v>
                </c:pt>
                <c:pt idx="3083">
                  <c:v>40980000</c:v>
                </c:pt>
                <c:pt idx="3084">
                  <c:v>40860000</c:v>
                </c:pt>
                <c:pt idx="3085">
                  <c:v>40870000</c:v>
                </c:pt>
                <c:pt idx="3086">
                  <c:v>41000000</c:v>
                </c:pt>
                <c:pt idx="3087">
                  <c:v>40820000</c:v>
                </c:pt>
                <c:pt idx="3088">
                  <c:v>40850000</c:v>
                </c:pt>
                <c:pt idx="3089">
                  <c:v>40950000</c:v>
                </c:pt>
                <c:pt idx="3090">
                  <c:v>40740000</c:v>
                </c:pt>
                <c:pt idx="3091">
                  <c:v>40630000</c:v>
                </c:pt>
                <c:pt idx="3092">
                  <c:v>40920000</c:v>
                </c:pt>
                <c:pt idx="3093">
                  <c:v>40830000</c:v>
                </c:pt>
                <c:pt idx="3094">
                  <c:v>41150000</c:v>
                </c:pt>
                <c:pt idx="3095">
                  <c:v>41300000</c:v>
                </c:pt>
                <c:pt idx="3096">
                  <c:v>41350000</c:v>
                </c:pt>
                <c:pt idx="3097">
                  <c:v>41410000</c:v>
                </c:pt>
                <c:pt idx="3098">
                  <c:v>41640000</c:v>
                </c:pt>
                <c:pt idx="3099">
                  <c:v>41370000</c:v>
                </c:pt>
                <c:pt idx="3100">
                  <c:v>41450000</c:v>
                </c:pt>
                <c:pt idx="3101">
                  <c:v>41950000</c:v>
                </c:pt>
                <c:pt idx="3102">
                  <c:v>42350000</c:v>
                </c:pt>
                <c:pt idx="3103">
                  <c:v>42340000</c:v>
                </c:pt>
                <c:pt idx="3105">
                  <c:v>43280000</c:v>
                </c:pt>
                <c:pt idx="3106">
                  <c:v>42880000</c:v>
                </c:pt>
                <c:pt idx="3107">
                  <c:v>42880000</c:v>
                </c:pt>
                <c:pt idx="3108">
                  <c:v>42380000</c:v>
                </c:pt>
                <c:pt idx="3109">
                  <c:v>42150000</c:v>
                </c:pt>
                <c:pt idx="3110">
                  <c:v>42120000</c:v>
                </c:pt>
                <c:pt idx="3111">
                  <c:v>42140000</c:v>
                </c:pt>
                <c:pt idx="3112">
                  <c:v>41450000</c:v>
                </c:pt>
                <c:pt idx="3113">
                  <c:v>41450000</c:v>
                </c:pt>
                <c:pt idx="3114">
                  <c:v>41400000</c:v>
                </c:pt>
                <c:pt idx="3115">
                  <c:v>41400000</c:v>
                </c:pt>
                <c:pt idx="3116">
                  <c:v>41400000</c:v>
                </c:pt>
                <c:pt idx="3117">
                  <c:v>42950000</c:v>
                </c:pt>
                <c:pt idx="3118">
                  <c:v>43050000</c:v>
                </c:pt>
                <c:pt idx="3119">
                  <c:v>43310000</c:v>
                </c:pt>
                <c:pt idx="3120">
                  <c:v>43310000</c:v>
                </c:pt>
                <c:pt idx="3121">
                  <c:v>43450000</c:v>
                </c:pt>
                <c:pt idx="3122">
                  <c:v>43400000</c:v>
                </c:pt>
                <c:pt idx="3123">
                  <c:v>43330000</c:v>
                </c:pt>
                <c:pt idx="3124">
                  <c:v>43670000</c:v>
                </c:pt>
                <c:pt idx="3125">
                  <c:v>43890000</c:v>
                </c:pt>
                <c:pt idx="3126">
                  <c:v>43840000</c:v>
                </c:pt>
                <c:pt idx="3127">
                  <c:v>43830000</c:v>
                </c:pt>
                <c:pt idx="3128">
                  <c:v>43850000</c:v>
                </c:pt>
                <c:pt idx="3129">
                  <c:v>43450000</c:v>
                </c:pt>
                <c:pt idx="3130">
                  <c:v>43700000</c:v>
                </c:pt>
                <c:pt idx="3131">
                  <c:v>43820000</c:v>
                </c:pt>
                <c:pt idx="3132">
                  <c:v>43930000</c:v>
                </c:pt>
                <c:pt idx="3133">
                  <c:v>43940000</c:v>
                </c:pt>
                <c:pt idx="3134">
                  <c:v>44040000</c:v>
                </c:pt>
                <c:pt idx="3135">
                  <c:v>44070000</c:v>
                </c:pt>
                <c:pt idx="3136">
                  <c:v>44120000</c:v>
                </c:pt>
                <c:pt idx="3137">
                  <c:v>44050000</c:v>
                </c:pt>
                <c:pt idx="3138">
                  <c:v>44030000</c:v>
                </c:pt>
                <c:pt idx="3139">
                  <c:v>44070000</c:v>
                </c:pt>
                <c:pt idx="3140">
                  <c:v>43890000</c:v>
                </c:pt>
                <c:pt idx="3141">
                  <c:v>43870000</c:v>
                </c:pt>
                <c:pt idx="3142">
                  <c:v>43970000</c:v>
                </c:pt>
                <c:pt idx="3143">
                  <c:v>44020000</c:v>
                </c:pt>
                <c:pt idx="3144">
                  <c:v>44030000</c:v>
                </c:pt>
                <c:pt idx="3145">
                  <c:v>43880000</c:v>
                </c:pt>
                <c:pt idx="3146">
                  <c:v>43720000</c:v>
                </c:pt>
                <c:pt idx="3147">
                  <c:v>43450000</c:v>
                </c:pt>
                <c:pt idx="3148">
                  <c:v>46480000</c:v>
                </c:pt>
                <c:pt idx="3149">
                  <c:v>43600000</c:v>
                </c:pt>
                <c:pt idx="3150">
                  <c:v>44680000</c:v>
                </c:pt>
                <c:pt idx="3151">
                  <c:v>45020000</c:v>
                </c:pt>
                <c:pt idx="3152">
                  <c:v>45060000</c:v>
                </c:pt>
                <c:pt idx="3153">
                  <c:v>44900000</c:v>
                </c:pt>
                <c:pt idx="3154">
                  <c:v>45130000</c:v>
                </c:pt>
                <c:pt idx="3155">
                  <c:v>45350000</c:v>
                </c:pt>
                <c:pt idx="3156">
                  <c:v>45300000</c:v>
                </c:pt>
                <c:pt idx="3157">
                  <c:v>45350000</c:v>
                </c:pt>
                <c:pt idx="3158">
                  <c:v>45700000</c:v>
                </c:pt>
                <c:pt idx="3159">
                  <c:v>45700000</c:v>
                </c:pt>
                <c:pt idx="3160">
                  <c:v>45700000</c:v>
                </c:pt>
                <c:pt idx="3161">
                  <c:v>45700000</c:v>
                </c:pt>
                <c:pt idx="3162">
                  <c:v>45700000</c:v>
                </c:pt>
                <c:pt idx="3163">
                  <c:v>45690000</c:v>
                </c:pt>
                <c:pt idx="3164">
                  <c:v>45460000</c:v>
                </c:pt>
                <c:pt idx="3165">
                  <c:v>45550000</c:v>
                </c:pt>
                <c:pt idx="3166">
                  <c:v>45500000</c:v>
                </c:pt>
                <c:pt idx="3167">
                  <c:v>45450000</c:v>
                </c:pt>
                <c:pt idx="3168">
                  <c:v>47120000</c:v>
                </c:pt>
                <c:pt idx="3169">
                  <c:v>45480000</c:v>
                </c:pt>
                <c:pt idx="3170">
                  <c:v>45380000</c:v>
                </c:pt>
                <c:pt idx="3171">
                  <c:v>45250000</c:v>
                </c:pt>
                <c:pt idx="3172">
                  <c:v>45550000</c:v>
                </c:pt>
                <c:pt idx="3173">
                  <c:v>46100000</c:v>
                </c:pt>
                <c:pt idx="3174">
                  <c:v>46100000</c:v>
                </c:pt>
                <c:pt idx="3175">
                  <c:v>46200000</c:v>
                </c:pt>
                <c:pt idx="3176">
                  <c:v>45900000</c:v>
                </c:pt>
                <c:pt idx="3177">
                  <c:v>45800000</c:v>
                </c:pt>
                <c:pt idx="3178">
                  <c:v>45350000</c:v>
                </c:pt>
                <c:pt idx="3179">
                  <c:v>45400000</c:v>
                </c:pt>
                <c:pt idx="3180">
                  <c:v>45100000</c:v>
                </c:pt>
                <c:pt idx="3181">
                  <c:v>44600000</c:v>
                </c:pt>
                <c:pt idx="3182">
                  <c:v>45750000</c:v>
                </c:pt>
                <c:pt idx="3183">
                  <c:v>46150000</c:v>
                </c:pt>
                <c:pt idx="3184">
                  <c:v>46430000</c:v>
                </c:pt>
                <c:pt idx="3185">
                  <c:v>46420000</c:v>
                </c:pt>
                <c:pt idx="3186">
                  <c:v>46500000</c:v>
                </c:pt>
                <c:pt idx="3187">
                  <c:v>46360000</c:v>
                </c:pt>
                <c:pt idx="3188">
                  <c:v>46720000</c:v>
                </c:pt>
                <c:pt idx="3189">
                  <c:v>46300000</c:v>
                </c:pt>
                <c:pt idx="3190">
                  <c:v>46300000</c:v>
                </c:pt>
                <c:pt idx="3191">
                  <c:v>46300000</c:v>
                </c:pt>
                <c:pt idx="3192">
                  <c:v>46300000</c:v>
                </c:pt>
                <c:pt idx="3193">
                  <c:v>46250000</c:v>
                </c:pt>
                <c:pt idx="3194">
                  <c:v>46580000</c:v>
                </c:pt>
                <c:pt idx="3195">
                  <c:v>46580000</c:v>
                </c:pt>
                <c:pt idx="3196">
                  <c:v>46460000</c:v>
                </c:pt>
                <c:pt idx="3197">
                  <c:v>46460000</c:v>
                </c:pt>
                <c:pt idx="3198">
                  <c:v>46460000</c:v>
                </c:pt>
                <c:pt idx="3199">
                  <c:v>46460000</c:v>
                </c:pt>
                <c:pt idx="3200">
                  <c:v>46730000</c:v>
                </c:pt>
                <c:pt idx="3201">
                  <c:v>46720000</c:v>
                </c:pt>
                <c:pt idx="3202">
                  <c:v>46800000</c:v>
                </c:pt>
                <c:pt idx="3203">
                  <c:v>46810000</c:v>
                </c:pt>
                <c:pt idx="3204">
                  <c:v>46940000</c:v>
                </c:pt>
                <c:pt idx="3205">
                  <c:v>46930000</c:v>
                </c:pt>
                <c:pt idx="3206">
                  <c:v>46970000</c:v>
                </c:pt>
                <c:pt idx="3207">
                  <c:v>46880000</c:v>
                </c:pt>
                <c:pt idx="3208">
                  <c:v>46770000</c:v>
                </c:pt>
                <c:pt idx="3209">
                  <c:v>46830000</c:v>
                </c:pt>
                <c:pt idx="3210">
                  <c:v>46870000</c:v>
                </c:pt>
                <c:pt idx="3211">
                  <c:v>46980000</c:v>
                </c:pt>
                <c:pt idx="3212">
                  <c:v>47120000</c:v>
                </c:pt>
                <c:pt idx="3213">
                  <c:v>47150000</c:v>
                </c:pt>
                <c:pt idx="3214">
                  <c:v>47220000</c:v>
                </c:pt>
                <c:pt idx="3215">
                  <c:v>47350000</c:v>
                </c:pt>
                <c:pt idx="3216">
                  <c:v>47350000</c:v>
                </c:pt>
                <c:pt idx="3217">
                  <c:v>47140000</c:v>
                </c:pt>
                <c:pt idx="3218">
                  <c:v>47170000</c:v>
                </c:pt>
                <c:pt idx="3219">
                  <c:v>47230000</c:v>
                </c:pt>
                <c:pt idx="3220">
                  <c:v>47350000</c:v>
                </c:pt>
                <c:pt idx="3221">
                  <c:v>47130000</c:v>
                </c:pt>
                <c:pt idx="3222">
                  <c:v>46980000</c:v>
                </c:pt>
                <c:pt idx="3223">
                  <c:v>47080000</c:v>
                </c:pt>
                <c:pt idx="3224">
                  <c:v>47090000</c:v>
                </c:pt>
                <c:pt idx="3225">
                  <c:v>46980000</c:v>
                </c:pt>
                <c:pt idx="3226">
                  <c:v>47050000</c:v>
                </c:pt>
                <c:pt idx="3227">
                  <c:v>47100000</c:v>
                </c:pt>
                <c:pt idx="3228">
                  <c:v>46880000</c:v>
                </c:pt>
                <c:pt idx="3229">
                  <c:v>46900000</c:v>
                </c:pt>
                <c:pt idx="3230">
                  <c:v>46280000</c:v>
                </c:pt>
                <c:pt idx="3231">
                  <c:v>46430000</c:v>
                </c:pt>
                <c:pt idx="3232">
                  <c:v>46430000</c:v>
                </c:pt>
                <c:pt idx="3233">
                  <c:v>46460000</c:v>
                </c:pt>
                <c:pt idx="3234">
                  <c:v>46050000</c:v>
                </c:pt>
                <c:pt idx="3235">
                  <c:v>46280000</c:v>
                </c:pt>
                <c:pt idx="3236">
                  <c:v>46280000</c:v>
                </c:pt>
                <c:pt idx="3237">
                  <c:v>46290000</c:v>
                </c:pt>
                <c:pt idx="3238">
                  <c:v>46400000</c:v>
                </c:pt>
                <c:pt idx="3239">
                  <c:v>46250000</c:v>
                </c:pt>
                <c:pt idx="3240">
                  <c:v>46370000</c:v>
                </c:pt>
                <c:pt idx="3241">
                  <c:v>46220000</c:v>
                </c:pt>
                <c:pt idx="3242">
                  <c:v>46900000</c:v>
                </c:pt>
                <c:pt idx="3243">
                  <c:v>47010000</c:v>
                </c:pt>
                <c:pt idx="3244">
                  <c:v>47020000</c:v>
                </c:pt>
                <c:pt idx="3245">
                  <c:v>46770000</c:v>
                </c:pt>
                <c:pt idx="3246">
                  <c:v>47270000</c:v>
                </c:pt>
                <c:pt idx="3247">
                  <c:v>47740000</c:v>
                </c:pt>
                <c:pt idx="3248">
                  <c:v>47700000</c:v>
                </c:pt>
                <c:pt idx="3249">
                  <c:v>47580000</c:v>
                </c:pt>
                <c:pt idx="3250">
                  <c:v>47790000</c:v>
                </c:pt>
                <c:pt idx="3251">
                  <c:v>47840000</c:v>
                </c:pt>
                <c:pt idx="3252">
                  <c:v>48180000</c:v>
                </c:pt>
                <c:pt idx="3253">
                  <c:v>48120000</c:v>
                </c:pt>
                <c:pt idx="3254">
                  <c:v>47800000</c:v>
                </c:pt>
                <c:pt idx="3255">
                  <c:v>47850000</c:v>
                </c:pt>
                <c:pt idx="3256">
                  <c:v>47550000</c:v>
                </c:pt>
                <c:pt idx="3257">
                  <c:v>47460000</c:v>
                </c:pt>
                <c:pt idx="3258">
                  <c:v>47110000</c:v>
                </c:pt>
                <c:pt idx="3259">
                  <c:v>47100000</c:v>
                </c:pt>
                <c:pt idx="3260">
                  <c:v>47050000</c:v>
                </c:pt>
                <c:pt idx="3261">
                  <c:v>46920000</c:v>
                </c:pt>
                <c:pt idx="3262">
                  <c:v>47050000</c:v>
                </c:pt>
                <c:pt idx="3263">
                  <c:v>46650000</c:v>
                </c:pt>
                <c:pt idx="3264">
                  <c:v>46650000</c:v>
                </c:pt>
                <c:pt idx="3265">
                  <c:v>46650000</c:v>
                </c:pt>
                <c:pt idx="3266">
                  <c:v>46850000</c:v>
                </c:pt>
                <c:pt idx="3267">
                  <c:v>47240000</c:v>
                </c:pt>
                <c:pt idx="3268">
                  <c:v>46450000</c:v>
                </c:pt>
                <c:pt idx="3269">
                  <c:v>46620000</c:v>
                </c:pt>
                <c:pt idx="3270">
                  <c:v>46220000</c:v>
                </c:pt>
                <c:pt idx="3271">
                  <c:v>46220000</c:v>
                </c:pt>
                <c:pt idx="3272">
                  <c:v>45600000</c:v>
                </c:pt>
                <c:pt idx="3273">
                  <c:v>46150000</c:v>
                </c:pt>
                <c:pt idx="3274">
                  <c:v>45240000</c:v>
                </c:pt>
                <c:pt idx="3275">
                  <c:v>44500000</c:v>
                </c:pt>
                <c:pt idx="3276">
                  <c:v>44500000</c:v>
                </c:pt>
                <c:pt idx="3277">
                  <c:v>44500000</c:v>
                </c:pt>
                <c:pt idx="3278">
                  <c:v>44500000</c:v>
                </c:pt>
                <c:pt idx="3279">
                  <c:v>44570000</c:v>
                </c:pt>
                <c:pt idx="3280">
                  <c:v>44450000</c:v>
                </c:pt>
                <c:pt idx="3281">
                  <c:v>44450000</c:v>
                </c:pt>
                <c:pt idx="3282">
                  <c:v>44450000</c:v>
                </c:pt>
                <c:pt idx="3283">
                  <c:v>44450000</c:v>
                </c:pt>
                <c:pt idx="3284">
                  <c:v>43700000</c:v>
                </c:pt>
                <c:pt idx="3285">
                  <c:v>42980000</c:v>
                </c:pt>
                <c:pt idx="3286">
                  <c:v>42580000</c:v>
                </c:pt>
                <c:pt idx="3287">
                  <c:v>42520000</c:v>
                </c:pt>
                <c:pt idx="3288">
                  <c:v>42520000</c:v>
                </c:pt>
                <c:pt idx="3289">
                  <c:v>42520000</c:v>
                </c:pt>
                <c:pt idx="3290">
                  <c:v>42520000</c:v>
                </c:pt>
                <c:pt idx="3291">
                  <c:v>42510000</c:v>
                </c:pt>
                <c:pt idx="3292">
                  <c:v>42270000</c:v>
                </c:pt>
                <c:pt idx="3293">
                  <c:v>42280000</c:v>
                </c:pt>
                <c:pt idx="3294">
                  <c:v>42240000</c:v>
                </c:pt>
                <c:pt idx="3295">
                  <c:v>42330000</c:v>
                </c:pt>
                <c:pt idx="3296">
                  <c:v>42160000</c:v>
                </c:pt>
                <c:pt idx="3297">
                  <c:v>41960000</c:v>
                </c:pt>
                <c:pt idx="3298">
                  <c:v>41990000</c:v>
                </c:pt>
                <c:pt idx="3299">
                  <c:v>41990000</c:v>
                </c:pt>
                <c:pt idx="3300">
                  <c:v>42090000</c:v>
                </c:pt>
                <c:pt idx="3301">
                  <c:v>42100000</c:v>
                </c:pt>
                <c:pt idx="3302">
                  <c:v>41980000</c:v>
                </c:pt>
                <c:pt idx="3303">
                  <c:v>41980000</c:v>
                </c:pt>
                <c:pt idx="3304">
                  <c:v>41810000</c:v>
                </c:pt>
                <c:pt idx="3305">
                  <c:v>41690000</c:v>
                </c:pt>
                <c:pt idx="3306">
                  <c:v>41670000</c:v>
                </c:pt>
                <c:pt idx="3307">
                  <c:v>41810000</c:v>
                </c:pt>
                <c:pt idx="3308">
                  <c:v>41760000</c:v>
                </c:pt>
                <c:pt idx="3309">
                  <c:v>41890000</c:v>
                </c:pt>
                <c:pt idx="3310">
                  <c:v>41890000</c:v>
                </c:pt>
                <c:pt idx="3311">
                  <c:v>41780000</c:v>
                </c:pt>
                <c:pt idx="3312">
                  <c:v>41800000</c:v>
                </c:pt>
                <c:pt idx="3313">
                  <c:v>41650000</c:v>
                </c:pt>
                <c:pt idx="3314">
                  <c:v>41750000</c:v>
                </c:pt>
                <c:pt idx="3315">
                  <c:v>41880000</c:v>
                </c:pt>
                <c:pt idx="3316">
                  <c:v>41780000</c:v>
                </c:pt>
                <c:pt idx="3317">
                  <c:v>41900000</c:v>
                </c:pt>
                <c:pt idx="3318">
                  <c:v>42070000</c:v>
                </c:pt>
                <c:pt idx="3319">
                  <c:v>42120000</c:v>
                </c:pt>
                <c:pt idx="3320">
                  <c:v>42040000</c:v>
                </c:pt>
                <c:pt idx="3321">
                  <c:v>41950000</c:v>
                </c:pt>
                <c:pt idx="3322">
                  <c:v>41720000</c:v>
                </c:pt>
                <c:pt idx="3323">
                  <c:v>41710000</c:v>
                </c:pt>
                <c:pt idx="3324">
                  <c:v>41690000</c:v>
                </c:pt>
                <c:pt idx="3325">
                  <c:v>41830000</c:v>
                </c:pt>
                <c:pt idx="3326">
                  <c:v>41750000</c:v>
                </c:pt>
                <c:pt idx="3327">
                  <c:v>41720000</c:v>
                </c:pt>
                <c:pt idx="3328">
                  <c:v>42000000</c:v>
                </c:pt>
                <c:pt idx="3329">
                  <c:v>42200000</c:v>
                </c:pt>
                <c:pt idx="3330">
                  <c:v>42300000</c:v>
                </c:pt>
                <c:pt idx="3331">
                  <c:v>42240000</c:v>
                </c:pt>
                <c:pt idx="3332">
                  <c:v>42250000</c:v>
                </c:pt>
                <c:pt idx="3333">
                  <c:v>42210000</c:v>
                </c:pt>
                <c:pt idx="3334">
                  <c:v>42120000</c:v>
                </c:pt>
                <c:pt idx="3335">
                  <c:v>41900000</c:v>
                </c:pt>
                <c:pt idx="3336">
                  <c:v>41980000</c:v>
                </c:pt>
                <c:pt idx="3337">
                  <c:v>42410000</c:v>
                </c:pt>
                <c:pt idx="3338">
                  <c:v>42410000</c:v>
                </c:pt>
                <c:pt idx="3339">
                  <c:v>42620000</c:v>
                </c:pt>
                <c:pt idx="3340">
                  <c:v>42170000</c:v>
                </c:pt>
                <c:pt idx="3341">
                  <c:v>42060000</c:v>
                </c:pt>
                <c:pt idx="3342">
                  <c:v>41460000</c:v>
                </c:pt>
                <c:pt idx="3343">
                  <c:v>41460000</c:v>
                </c:pt>
                <c:pt idx="3344">
                  <c:v>41280000</c:v>
                </c:pt>
                <c:pt idx="3345">
                  <c:v>41550000</c:v>
                </c:pt>
                <c:pt idx="3346">
                  <c:v>41600000</c:v>
                </c:pt>
                <c:pt idx="3347">
                  <c:v>41450000</c:v>
                </c:pt>
                <c:pt idx="3348">
                  <c:v>41360000</c:v>
                </c:pt>
                <c:pt idx="3349">
                  <c:v>41360000</c:v>
                </c:pt>
                <c:pt idx="3350">
                  <c:v>41800000</c:v>
                </c:pt>
                <c:pt idx="3351">
                  <c:v>42220000</c:v>
                </c:pt>
                <c:pt idx="3352">
                  <c:v>41950000</c:v>
                </c:pt>
                <c:pt idx="3353">
                  <c:v>41150000</c:v>
                </c:pt>
                <c:pt idx="3354">
                  <c:v>40980000</c:v>
                </c:pt>
                <c:pt idx="3355">
                  <c:v>41300000</c:v>
                </c:pt>
                <c:pt idx="3356">
                  <c:v>41680000</c:v>
                </c:pt>
                <c:pt idx="3357">
                  <c:v>41680000</c:v>
                </c:pt>
                <c:pt idx="3358">
                  <c:v>41770000</c:v>
                </c:pt>
                <c:pt idx="3359">
                  <c:v>41920000</c:v>
                </c:pt>
                <c:pt idx="3360">
                  <c:v>41920000</c:v>
                </c:pt>
                <c:pt idx="3361">
                  <c:v>42430000</c:v>
                </c:pt>
                <c:pt idx="3362">
                  <c:v>42400000</c:v>
                </c:pt>
                <c:pt idx="3363">
                  <c:v>42620000</c:v>
                </c:pt>
                <c:pt idx="3364">
                  <c:v>42950000</c:v>
                </c:pt>
                <c:pt idx="3365">
                  <c:v>42950000</c:v>
                </c:pt>
                <c:pt idx="3366">
                  <c:v>42950000</c:v>
                </c:pt>
                <c:pt idx="3367">
                  <c:v>42950000</c:v>
                </c:pt>
                <c:pt idx="3368">
                  <c:v>42960000</c:v>
                </c:pt>
                <c:pt idx="3369">
                  <c:v>42960000</c:v>
                </c:pt>
                <c:pt idx="3370">
                  <c:v>42790000</c:v>
                </c:pt>
                <c:pt idx="3371">
                  <c:v>42700000</c:v>
                </c:pt>
                <c:pt idx="3372">
                  <c:v>42580000</c:v>
                </c:pt>
                <c:pt idx="3373">
                  <c:v>42600000</c:v>
                </c:pt>
                <c:pt idx="3374">
                  <c:v>42880000</c:v>
                </c:pt>
                <c:pt idx="3375">
                  <c:v>42880000</c:v>
                </c:pt>
                <c:pt idx="3376">
                  <c:v>43000000</c:v>
                </c:pt>
                <c:pt idx="3377">
                  <c:v>43380000</c:v>
                </c:pt>
                <c:pt idx="3378">
                  <c:v>43340000</c:v>
                </c:pt>
                <c:pt idx="3379">
                  <c:v>43410000</c:v>
                </c:pt>
                <c:pt idx="3380">
                  <c:v>43400000</c:v>
                </c:pt>
                <c:pt idx="3381">
                  <c:v>43500000</c:v>
                </c:pt>
                <c:pt idx="3382">
                  <c:v>43540000</c:v>
                </c:pt>
                <c:pt idx="3383">
                  <c:v>43580000</c:v>
                </c:pt>
                <c:pt idx="3384">
                  <c:v>43650000</c:v>
                </c:pt>
                <c:pt idx="3385">
                  <c:v>43960000</c:v>
                </c:pt>
                <c:pt idx="3386">
                  <c:v>44000000</c:v>
                </c:pt>
                <c:pt idx="3387">
                  <c:v>44000000</c:v>
                </c:pt>
                <c:pt idx="3388">
                  <c:v>43930000</c:v>
                </c:pt>
                <c:pt idx="3389">
                  <c:v>44220000</c:v>
                </c:pt>
                <c:pt idx="3390">
                  <c:v>44380000</c:v>
                </c:pt>
                <c:pt idx="3391">
                  <c:v>44050000</c:v>
                </c:pt>
                <c:pt idx="3392">
                  <c:v>43880000</c:v>
                </c:pt>
                <c:pt idx="3393">
                  <c:v>43750000</c:v>
                </c:pt>
                <c:pt idx="3394">
                  <c:v>43800000</c:v>
                </c:pt>
                <c:pt idx="3395">
                  <c:v>43700000</c:v>
                </c:pt>
                <c:pt idx="3396">
                  <c:v>44140000</c:v>
                </c:pt>
                <c:pt idx="3397">
                  <c:v>44270000</c:v>
                </c:pt>
                <c:pt idx="3398">
                  <c:v>44180000</c:v>
                </c:pt>
                <c:pt idx="3399">
                  <c:v>44490000</c:v>
                </c:pt>
                <c:pt idx="3400">
                  <c:v>44720000</c:v>
                </c:pt>
                <c:pt idx="3401">
                  <c:v>44760000</c:v>
                </c:pt>
                <c:pt idx="3402">
                  <c:v>44690000</c:v>
                </c:pt>
                <c:pt idx="3403">
                  <c:v>44640000</c:v>
                </c:pt>
                <c:pt idx="3404">
                  <c:v>44380000</c:v>
                </c:pt>
                <c:pt idx="3405">
                  <c:v>44600000</c:v>
                </c:pt>
                <c:pt idx="3406">
                  <c:v>44630000</c:v>
                </c:pt>
                <c:pt idx="3407">
                  <c:v>44750000</c:v>
                </c:pt>
                <c:pt idx="3408">
                  <c:v>44790000</c:v>
                </c:pt>
                <c:pt idx="3409">
                  <c:v>45270000</c:v>
                </c:pt>
                <c:pt idx="3410">
                  <c:v>45130000</c:v>
                </c:pt>
                <c:pt idx="3411">
                  <c:v>45130000</c:v>
                </c:pt>
                <c:pt idx="3412">
                  <c:v>45240000</c:v>
                </c:pt>
                <c:pt idx="3413">
                  <c:v>45200000</c:v>
                </c:pt>
                <c:pt idx="3414">
                  <c:v>44950000</c:v>
                </c:pt>
                <c:pt idx="3415">
                  <c:v>44800000</c:v>
                </c:pt>
                <c:pt idx="3416">
                  <c:v>44750000</c:v>
                </c:pt>
                <c:pt idx="3417">
                  <c:v>44750000</c:v>
                </c:pt>
                <c:pt idx="3418">
                  <c:v>44680000</c:v>
                </c:pt>
                <c:pt idx="3419">
                  <c:v>44800000</c:v>
                </c:pt>
                <c:pt idx="3420">
                  <c:v>44700000</c:v>
                </c:pt>
                <c:pt idx="3421">
                  <c:v>44820000</c:v>
                </c:pt>
                <c:pt idx="3422">
                  <c:v>44750000</c:v>
                </c:pt>
                <c:pt idx="3423">
                  <c:v>44880000</c:v>
                </c:pt>
                <c:pt idx="3424">
                  <c:v>45050000</c:v>
                </c:pt>
                <c:pt idx="3425">
                  <c:v>44900000</c:v>
                </c:pt>
                <c:pt idx="3426">
                  <c:v>44850000</c:v>
                </c:pt>
                <c:pt idx="3427">
                  <c:v>45400000</c:v>
                </c:pt>
                <c:pt idx="3428">
                  <c:v>45430000</c:v>
                </c:pt>
                <c:pt idx="3429">
                  <c:v>45400000</c:v>
                </c:pt>
                <c:pt idx="3430">
                  <c:v>45330000</c:v>
                </c:pt>
                <c:pt idx="3431">
                  <c:v>43950000</c:v>
                </c:pt>
                <c:pt idx="3432">
                  <c:v>43950000</c:v>
                </c:pt>
                <c:pt idx="3433">
                  <c:v>43950000</c:v>
                </c:pt>
                <c:pt idx="3434">
                  <c:v>43950000</c:v>
                </c:pt>
                <c:pt idx="3435">
                  <c:v>43950000</c:v>
                </c:pt>
                <c:pt idx="3436">
                  <c:v>43950000</c:v>
                </c:pt>
                <c:pt idx="3437">
                  <c:v>43950000</c:v>
                </c:pt>
                <c:pt idx="3438">
                  <c:v>43950000</c:v>
                </c:pt>
                <c:pt idx="3439">
                  <c:v>43850000</c:v>
                </c:pt>
                <c:pt idx="3440">
                  <c:v>43950000</c:v>
                </c:pt>
                <c:pt idx="3441">
                  <c:v>43500000</c:v>
                </c:pt>
                <c:pt idx="3442">
                  <c:v>43800000</c:v>
                </c:pt>
                <c:pt idx="3443">
                  <c:v>43850000</c:v>
                </c:pt>
                <c:pt idx="3444">
                  <c:v>43600000</c:v>
                </c:pt>
                <c:pt idx="3445">
                  <c:v>43300000</c:v>
                </c:pt>
                <c:pt idx="3446">
                  <c:v>43350000</c:v>
                </c:pt>
                <c:pt idx="3447">
                  <c:v>43500000</c:v>
                </c:pt>
                <c:pt idx="3448">
                  <c:v>43600000</c:v>
                </c:pt>
                <c:pt idx="3449">
                  <c:v>43600000</c:v>
                </c:pt>
                <c:pt idx="3450">
                  <c:v>43500000</c:v>
                </c:pt>
                <c:pt idx="3451">
                  <c:v>41800000</c:v>
                </c:pt>
                <c:pt idx="3452">
                  <c:v>41800000</c:v>
                </c:pt>
                <c:pt idx="3453">
                  <c:v>42120000</c:v>
                </c:pt>
                <c:pt idx="3454">
                  <c:v>42750000</c:v>
                </c:pt>
                <c:pt idx="3455">
                  <c:v>43300000</c:v>
                </c:pt>
                <c:pt idx="3456">
                  <c:v>43550000</c:v>
                </c:pt>
                <c:pt idx="3457">
                  <c:v>43550000</c:v>
                </c:pt>
                <c:pt idx="3458">
                  <c:v>43450000</c:v>
                </c:pt>
                <c:pt idx="3459">
                  <c:v>43550000</c:v>
                </c:pt>
                <c:pt idx="3460">
                  <c:v>43500000</c:v>
                </c:pt>
                <c:pt idx="3461">
                  <c:v>43750000</c:v>
                </c:pt>
                <c:pt idx="3462">
                  <c:v>43750000</c:v>
                </c:pt>
                <c:pt idx="3463">
                  <c:v>43400000</c:v>
                </c:pt>
                <c:pt idx="3464">
                  <c:v>44040000</c:v>
                </c:pt>
                <c:pt idx="3465">
                  <c:v>44150000</c:v>
                </c:pt>
                <c:pt idx="3466">
                  <c:v>44600000</c:v>
                </c:pt>
                <c:pt idx="3467">
                  <c:v>44820000</c:v>
                </c:pt>
                <c:pt idx="3468">
                  <c:v>45090000</c:v>
                </c:pt>
                <c:pt idx="3469">
                  <c:v>44960000</c:v>
                </c:pt>
                <c:pt idx="3470">
                  <c:v>44750000</c:v>
                </c:pt>
                <c:pt idx="3471">
                  <c:v>45200000</c:v>
                </c:pt>
                <c:pt idx="3472">
                  <c:v>45280000</c:v>
                </c:pt>
                <c:pt idx="3473">
                  <c:v>45300000</c:v>
                </c:pt>
                <c:pt idx="3474">
                  <c:v>44750000</c:v>
                </c:pt>
                <c:pt idx="3475">
                  <c:v>44800000</c:v>
                </c:pt>
                <c:pt idx="3476">
                  <c:v>45020000</c:v>
                </c:pt>
                <c:pt idx="3477">
                  <c:v>44450000</c:v>
                </c:pt>
                <c:pt idx="3478">
                  <c:v>44550000</c:v>
                </c:pt>
                <c:pt idx="3479">
                  <c:v>44750000</c:v>
                </c:pt>
                <c:pt idx="3480">
                  <c:v>44550000</c:v>
                </c:pt>
                <c:pt idx="3481">
                  <c:v>45800000</c:v>
                </c:pt>
                <c:pt idx="3482">
                  <c:v>45750000</c:v>
                </c:pt>
                <c:pt idx="3483">
                  <c:v>46280000</c:v>
                </c:pt>
                <c:pt idx="3484">
                  <c:v>46350000</c:v>
                </c:pt>
                <c:pt idx="3485">
                  <c:v>46300000</c:v>
                </c:pt>
                <c:pt idx="3486">
                  <c:v>46600000</c:v>
                </c:pt>
                <c:pt idx="3487">
                  <c:v>46150000</c:v>
                </c:pt>
                <c:pt idx="3488">
                  <c:v>46300000</c:v>
                </c:pt>
                <c:pt idx="3489">
                  <c:v>46550000</c:v>
                </c:pt>
                <c:pt idx="3490">
                  <c:v>46550000</c:v>
                </c:pt>
                <c:pt idx="3491">
                  <c:v>45850000</c:v>
                </c:pt>
                <c:pt idx="3492">
                  <c:v>45700000</c:v>
                </c:pt>
                <c:pt idx="3493">
                  <c:v>45200000</c:v>
                </c:pt>
                <c:pt idx="3494">
                  <c:v>45200000</c:v>
                </c:pt>
                <c:pt idx="3495">
                  <c:v>44850000</c:v>
                </c:pt>
                <c:pt idx="3496">
                  <c:v>44850000</c:v>
                </c:pt>
                <c:pt idx="3497">
                  <c:v>45250000</c:v>
                </c:pt>
                <c:pt idx="3498">
                  <c:v>44900000</c:v>
                </c:pt>
                <c:pt idx="3499">
                  <c:v>44900000</c:v>
                </c:pt>
                <c:pt idx="3500">
                  <c:v>44050000</c:v>
                </c:pt>
                <c:pt idx="3501">
                  <c:v>44100000</c:v>
                </c:pt>
                <c:pt idx="3502">
                  <c:v>43500000</c:v>
                </c:pt>
                <c:pt idx="3503">
                  <c:v>43100000</c:v>
                </c:pt>
                <c:pt idx="3504">
                  <c:v>43500000</c:v>
                </c:pt>
                <c:pt idx="3505">
                  <c:v>43900000</c:v>
                </c:pt>
                <c:pt idx="3506">
                  <c:v>44400000</c:v>
                </c:pt>
                <c:pt idx="3507">
                  <c:v>44150000</c:v>
                </c:pt>
                <c:pt idx="3508">
                  <c:v>44150000</c:v>
                </c:pt>
                <c:pt idx="3509">
                  <c:v>44050000</c:v>
                </c:pt>
                <c:pt idx="3510">
                  <c:v>43700000</c:v>
                </c:pt>
                <c:pt idx="3511">
                  <c:v>43290000</c:v>
                </c:pt>
                <c:pt idx="3512">
                  <c:v>43500000</c:v>
                </c:pt>
                <c:pt idx="3513">
                  <c:v>44050000</c:v>
                </c:pt>
                <c:pt idx="3514">
                  <c:v>44350000</c:v>
                </c:pt>
                <c:pt idx="3515">
                  <c:v>45200000</c:v>
                </c:pt>
                <c:pt idx="3516">
                  <c:v>44530000</c:v>
                </c:pt>
                <c:pt idx="3517">
                  <c:v>44200000</c:v>
                </c:pt>
                <c:pt idx="3518">
                  <c:v>44200000</c:v>
                </c:pt>
                <c:pt idx="3519">
                  <c:v>44700000</c:v>
                </c:pt>
                <c:pt idx="3520">
                  <c:v>45650000</c:v>
                </c:pt>
                <c:pt idx="3521">
                  <c:v>45500000</c:v>
                </c:pt>
                <c:pt idx="3522">
                  <c:v>46650000</c:v>
                </c:pt>
                <c:pt idx="3523">
                  <c:v>46800000</c:v>
                </c:pt>
                <c:pt idx="3524">
                  <c:v>47100000</c:v>
                </c:pt>
                <c:pt idx="3525">
                  <c:v>46950000</c:v>
                </c:pt>
                <c:pt idx="3526">
                  <c:v>47050000</c:v>
                </c:pt>
                <c:pt idx="3527">
                  <c:v>46650000</c:v>
                </c:pt>
                <c:pt idx="3528">
                  <c:v>47200000</c:v>
                </c:pt>
                <c:pt idx="3529">
                  <c:v>47300000</c:v>
                </c:pt>
                <c:pt idx="3530">
                  <c:v>47120000</c:v>
                </c:pt>
                <c:pt idx="3531">
                  <c:v>47500000</c:v>
                </c:pt>
                <c:pt idx="3532">
                  <c:v>47650000</c:v>
                </c:pt>
                <c:pt idx="3533">
                  <c:v>47150000</c:v>
                </c:pt>
                <c:pt idx="3534">
                  <c:v>47230000</c:v>
                </c:pt>
                <c:pt idx="3535">
                  <c:v>47900000</c:v>
                </c:pt>
                <c:pt idx="3536">
                  <c:v>47900000</c:v>
                </c:pt>
                <c:pt idx="3537">
                  <c:v>46650000</c:v>
                </c:pt>
                <c:pt idx="3538">
                  <c:v>46650000</c:v>
                </c:pt>
                <c:pt idx="3539">
                  <c:v>46930000</c:v>
                </c:pt>
                <c:pt idx="3540">
                  <c:v>46230000</c:v>
                </c:pt>
                <c:pt idx="3541">
                  <c:v>46950000</c:v>
                </c:pt>
                <c:pt idx="3542">
                  <c:v>46950000</c:v>
                </c:pt>
                <c:pt idx="3543">
                  <c:v>44800000</c:v>
                </c:pt>
                <c:pt idx="3544">
                  <c:v>47600000</c:v>
                </c:pt>
                <c:pt idx="3545">
                  <c:v>48450000</c:v>
                </c:pt>
                <c:pt idx="3546">
                  <c:v>48600000</c:v>
                </c:pt>
                <c:pt idx="3547">
                  <c:v>47250000</c:v>
                </c:pt>
                <c:pt idx="3548">
                  <c:v>45550000</c:v>
                </c:pt>
                <c:pt idx="3549">
                  <c:v>45000000</c:v>
                </c:pt>
                <c:pt idx="3550">
                  <c:v>45000000</c:v>
                </c:pt>
                <c:pt idx="3551">
                  <c:v>44150000</c:v>
                </c:pt>
                <c:pt idx="3552">
                  <c:v>44750000</c:v>
                </c:pt>
                <c:pt idx="3553">
                  <c:v>45500000</c:v>
                </c:pt>
                <c:pt idx="3554">
                  <c:v>44400000</c:v>
                </c:pt>
                <c:pt idx="3555">
                  <c:v>45600000</c:v>
                </c:pt>
                <c:pt idx="3556">
                  <c:v>44100000</c:v>
                </c:pt>
                <c:pt idx="3557">
                  <c:v>41500000</c:v>
                </c:pt>
                <c:pt idx="3558">
                  <c:v>41350000</c:v>
                </c:pt>
                <c:pt idx="3559">
                  <c:v>41200000</c:v>
                </c:pt>
                <c:pt idx="3560">
                  <c:v>40130000</c:v>
                </c:pt>
                <c:pt idx="3561">
                  <c:v>39920000</c:v>
                </c:pt>
                <c:pt idx="3562">
                  <c:v>40000000</c:v>
                </c:pt>
                <c:pt idx="3563">
                  <c:v>39700000</c:v>
                </c:pt>
                <c:pt idx="3564">
                  <c:v>39700000</c:v>
                </c:pt>
                <c:pt idx="3565">
                  <c:v>39700000</c:v>
                </c:pt>
                <c:pt idx="3566">
                  <c:v>39700000</c:v>
                </c:pt>
                <c:pt idx="3567">
                  <c:v>39310000</c:v>
                </c:pt>
                <c:pt idx="3568">
                  <c:v>39530000</c:v>
                </c:pt>
                <c:pt idx="3569">
                  <c:v>39270000</c:v>
                </c:pt>
                <c:pt idx="3570">
                  <c:v>39640000</c:v>
                </c:pt>
                <c:pt idx="3571">
                  <c:v>39420000</c:v>
                </c:pt>
                <c:pt idx="3572">
                  <c:v>38920000</c:v>
                </c:pt>
                <c:pt idx="3573">
                  <c:v>39030000</c:v>
                </c:pt>
                <c:pt idx="3574">
                  <c:v>38650000</c:v>
                </c:pt>
                <c:pt idx="3575">
                  <c:v>38150000</c:v>
                </c:pt>
                <c:pt idx="3576">
                  <c:v>38080000</c:v>
                </c:pt>
                <c:pt idx="3577">
                  <c:v>37820000</c:v>
                </c:pt>
                <c:pt idx="3578">
                  <c:v>37740000</c:v>
                </c:pt>
                <c:pt idx="3579">
                  <c:v>37600000</c:v>
                </c:pt>
                <c:pt idx="3580">
                  <c:v>37600000</c:v>
                </c:pt>
                <c:pt idx="3581">
                  <c:v>37620000</c:v>
                </c:pt>
                <c:pt idx="3582">
                  <c:v>37650000</c:v>
                </c:pt>
                <c:pt idx="3583">
                  <c:v>37810000</c:v>
                </c:pt>
                <c:pt idx="3584">
                  <c:v>37790000</c:v>
                </c:pt>
                <c:pt idx="3585">
                  <c:v>37690000</c:v>
                </c:pt>
                <c:pt idx="3586">
                  <c:v>37730000</c:v>
                </c:pt>
                <c:pt idx="3587">
                  <c:v>37890000</c:v>
                </c:pt>
                <c:pt idx="3588">
                  <c:v>38120000</c:v>
                </c:pt>
                <c:pt idx="3589">
                  <c:v>38160000</c:v>
                </c:pt>
                <c:pt idx="3590">
                  <c:v>38130000</c:v>
                </c:pt>
                <c:pt idx="3591">
                  <c:v>38090000</c:v>
                </c:pt>
                <c:pt idx="3592">
                  <c:v>37910000</c:v>
                </c:pt>
                <c:pt idx="3593">
                  <c:v>37840000</c:v>
                </c:pt>
                <c:pt idx="3594">
                  <c:v>37750000</c:v>
                </c:pt>
                <c:pt idx="3595">
                  <c:v>37740000</c:v>
                </c:pt>
                <c:pt idx="3596">
                  <c:v>37810000</c:v>
                </c:pt>
                <c:pt idx="3597">
                  <c:v>38010000</c:v>
                </c:pt>
                <c:pt idx="3598">
                  <c:v>37880000</c:v>
                </c:pt>
                <c:pt idx="3599">
                  <c:v>37930000</c:v>
                </c:pt>
                <c:pt idx="3600">
                  <c:v>38070000</c:v>
                </c:pt>
                <c:pt idx="3601">
                  <c:v>38020000</c:v>
                </c:pt>
                <c:pt idx="3602">
                  <c:v>37780000</c:v>
                </c:pt>
                <c:pt idx="3603">
                  <c:v>37880000</c:v>
                </c:pt>
                <c:pt idx="3604">
                  <c:v>37750000</c:v>
                </c:pt>
                <c:pt idx="3605">
                  <c:v>37870000</c:v>
                </c:pt>
                <c:pt idx="3606">
                  <c:v>37760000</c:v>
                </c:pt>
                <c:pt idx="3607">
                  <c:v>37610000</c:v>
                </c:pt>
                <c:pt idx="3608">
                  <c:v>37600000</c:v>
                </c:pt>
                <c:pt idx="3609">
                  <c:v>37670000</c:v>
                </c:pt>
                <c:pt idx="3610">
                  <c:v>37550000</c:v>
                </c:pt>
                <c:pt idx="3611">
                  <c:v>37470000</c:v>
                </c:pt>
                <c:pt idx="3612">
                  <c:v>37430000</c:v>
                </c:pt>
                <c:pt idx="3613">
                  <c:v>37370000</c:v>
                </c:pt>
                <c:pt idx="3614">
                  <c:v>37390000</c:v>
                </c:pt>
                <c:pt idx="3615">
                  <c:v>37410000</c:v>
                </c:pt>
                <c:pt idx="3616">
                  <c:v>37380000</c:v>
                </c:pt>
                <c:pt idx="3617">
                  <c:v>37520000</c:v>
                </c:pt>
                <c:pt idx="3618">
                  <c:v>37380000</c:v>
                </c:pt>
                <c:pt idx="3619">
                  <c:v>37670000</c:v>
                </c:pt>
                <c:pt idx="3620">
                  <c:v>37630000</c:v>
                </c:pt>
                <c:pt idx="3621">
                  <c:v>37630000</c:v>
                </c:pt>
                <c:pt idx="3622">
                  <c:v>37380000</c:v>
                </c:pt>
                <c:pt idx="3623">
                  <c:v>37730000</c:v>
                </c:pt>
                <c:pt idx="3624">
                  <c:v>37980000</c:v>
                </c:pt>
                <c:pt idx="3625">
                  <c:v>37790000</c:v>
                </c:pt>
                <c:pt idx="3626">
                  <c:v>37790000</c:v>
                </c:pt>
                <c:pt idx="3627">
                  <c:v>37780000</c:v>
                </c:pt>
                <c:pt idx="3628">
                  <c:v>37790000</c:v>
                </c:pt>
                <c:pt idx="3629">
                  <c:v>37480000</c:v>
                </c:pt>
                <c:pt idx="3630">
                  <c:v>37480000</c:v>
                </c:pt>
                <c:pt idx="3631">
                  <c:v>37630000</c:v>
                </c:pt>
                <c:pt idx="3632">
                  <c:v>37580000</c:v>
                </c:pt>
                <c:pt idx="3633">
                  <c:v>37680000</c:v>
                </c:pt>
                <c:pt idx="3634">
                  <c:v>37370000</c:v>
                </c:pt>
                <c:pt idx="3635">
                  <c:v>37370000</c:v>
                </c:pt>
                <c:pt idx="3636">
                  <c:v>37260000</c:v>
                </c:pt>
                <c:pt idx="3637">
                  <c:v>37190000</c:v>
                </c:pt>
                <c:pt idx="3638">
                  <c:v>37050000</c:v>
                </c:pt>
                <c:pt idx="3639">
                  <c:v>37050000</c:v>
                </c:pt>
                <c:pt idx="3640">
                  <c:v>37330000</c:v>
                </c:pt>
                <c:pt idx="3641">
                  <c:v>37330000</c:v>
                </c:pt>
                <c:pt idx="3642">
                  <c:v>37200000</c:v>
                </c:pt>
                <c:pt idx="3643">
                  <c:v>36940000</c:v>
                </c:pt>
                <c:pt idx="3644">
                  <c:v>36920000</c:v>
                </c:pt>
                <c:pt idx="3645">
                  <c:v>36710000</c:v>
                </c:pt>
                <c:pt idx="3646">
                  <c:v>36760000</c:v>
                </c:pt>
                <c:pt idx="3647">
                  <c:v>36980000</c:v>
                </c:pt>
                <c:pt idx="3648">
                  <c:v>36930000</c:v>
                </c:pt>
                <c:pt idx="3649">
                  <c:v>36620000</c:v>
                </c:pt>
                <c:pt idx="3650">
                  <c:v>36510000</c:v>
                </c:pt>
                <c:pt idx="3651">
                  <c:v>36730000</c:v>
                </c:pt>
                <c:pt idx="3652">
                  <c:v>36990000</c:v>
                </c:pt>
                <c:pt idx="3653">
                  <c:v>37040000</c:v>
                </c:pt>
                <c:pt idx="3654">
                  <c:v>37050000</c:v>
                </c:pt>
                <c:pt idx="3655">
                  <c:v>37120000</c:v>
                </c:pt>
                <c:pt idx="3656">
                  <c:v>37190000</c:v>
                </c:pt>
                <c:pt idx="3657">
                  <c:v>37150000</c:v>
                </c:pt>
                <c:pt idx="3658">
                  <c:v>36980000</c:v>
                </c:pt>
                <c:pt idx="3659">
                  <c:v>36950000</c:v>
                </c:pt>
                <c:pt idx="3660">
                  <c:v>37150000</c:v>
                </c:pt>
                <c:pt idx="3661">
                  <c:v>37240000</c:v>
                </c:pt>
                <c:pt idx="3662">
                  <c:v>36900000</c:v>
                </c:pt>
                <c:pt idx="3663">
                  <c:v>37510000</c:v>
                </c:pt>
                <c:pt idx="3664">
                  <c:v>37540000</c:v>
                </c:pt>
                <c:pt idx="3665">
                  <c:v>37620000</c:v>
                </c:pt>
                <c:pt idx="3666">
                  <c:v>37730000</c:v>
                </c:pt>
                <c:pt idx="3667">
                  <c:v>37660000</c:v>
                </c:pt>
                <c:pt idx="3668">
                  <c:v>37800000</c:v>
                </c:pt>
                <c:pt idx="3669">
                  <c:v>37530000</c:v>
                </c:pt>
                <c:pt idx="3670">
                  <c:v>37590000</c:v>
                </c:pt>
                <c:pt idx="3671">
                  <c:v>37750000</c:v>
                </c:pt>
                <c:pt idx="3672">
                  <c:v>37730000</c:v>
                </c:pt>
                <c:pt idx="3673">
                  <c:v>37870000</c:v>
                </c:pt>
                <c:pt idx="3674">
                  <c:v>37680000</c:v>
                </c:pt>
                <c:pt idx="3675">
                  <c:v>37950000</c:v>
                </c:pt>
                <c:pt idx="3676">
                  <c:v>37530000</c:v>
                </c:pt>
                <c:pt idx="3677">
                  <c:v>37070000</c:v>
                </c:pt>
                <c:pt idx="3678">
                  <c:v>36820000</c:v>
                </c:pt>
                <c:pt idx="3679">
                  <c:v>36360000</c:v>
                </c:pt>
                <c:pt idx="3680">
                  <c:v>36110000</c:v>
                </c:pt>
                <c:pt idx="3681">
                  <c:v>36050000</c:v>
                </c:pt>
                <c:pt idx="3682">
                  <c:v>35950000</c:v>
                </c:pt>
                <c:pt idx="3683">
                  <c:v>35950000</c:v>
                </c:pt>
                <c:pt idx="3684">
                  <c:v>36050000</c:v>
                </c:pt>
                <c:pt idx="3685">
                  <c:v>35950000</c:v>
                </c:pt>
                <c:pt idx="3686">
                  <c:v>35080000</c:v>
                </c:pt>
                <c:pt idx="3687">
                  <c:v>35080000</c:v>
                </c:pt>
                <c:pt idx="3688">
                  <c:v>35080000</c:v>
                </c:pt>
                <c:pt idx="3689">
                  <c:v>35080000</c:v>
                </c:pt>
                <c:pt idx="3690">
                  <c:v>35080000</c:v>
                </c:pt>
                <c:pt idx="3691">
                  <c:v>35080000</c:v>
                </c:pt>
                <c:pt idx="3692">
                  <c:v>35080000</c:v>
                </c:pt>
                <c:pt idx="3693">
                  <c:v>35400000</c:v>
                </c:pt>
                <c:pt idx="3694">
                  <c:v>35200000</c:v>
                </c:pt>
                <c:pt idx="3695">
                  <c:v>35170000</c:v>
                </c:pt>
                <c:pt idx="3696">
                  <c:v>35400000</c:v>
                </c:pt>
                <c:pt idx="3697">
                  <c:v>35800000</c:v>
                </c:pt>
                <c:pt idx="3698">
                  <c:v>35800000</c:v>
                </c:pt>
                <c:pt idx="3699">
                  <c:v>35800000</c:v>
                </c:pt>
                <c:pt idx="3700">
                  <c:v>35800000</c:v>
                </c:pt>
                <c:pt idx="3701">
                  <c:v>35800000</c:v>
                </c:pt>
                <c:pt idx="3702">
                  <c:v>35800000</c:v>
                </c:pt>
                <c:pt idx="3703">
                  <c:v>35800000</c:v>
                </c:pt>
                <c:pt idx="3704">
                  <c:v>35800000</c:v>
                </c:pt>
                <c:pt idx="3705">
                  <c:v>35800000</c:v>
                </c:pt>
                <c:pt idx="3706">
                  <c:v>35800000</c:v>
                </c:pt>
                <c:pt idx="3707">
                  <c:v>35800000</c:v>
                </c:pt>
                <c:pt idx="3708">
                  <c:v>35800000</c:v>
                </c:pt>
                <c:pt idx="3709">
                  <c:v>35800000</c:v>
                </c:pt>
                <c:pt idx="3710">
                  <c:v>35800000</c:v>
                </c:pt>
                <c:pt idx="3712">
                  <c:v>35800000</c:v>
                </c:pt>
                <c:pt idx="3713">
                  <c:v>35800000</c:v>
                </c:pt>
                <c:pt idx="3714">
                  <c:v>35800000</c:v>
                </c:pt>
                <c:pt idx="3715">
                  <c:v>35800000</c:v>
                </c:pt>
                <c:pt idx="3716">
                  <c:v>35800000</c:v>
                </c:pt>
                <c:pt idx="3717">
                  <c:v>35800000</c:v>
                </c:pt>
                <c:pt idx="3718">
                  <c:v>35800000</c:v>
                </c:pt>
                <c:pt idx="3719">
                  <c:v>35800000</c:v>
                </c:pt>
                <c:pt idx="3720">
                  <c:v>35800000</c:v>
                </c:pt>
                <c:pt idx="3721">
                  <c:v>35800000</c:v>
                </c:pt>
                <c:pt idx="3722">
                  <c:v>35800000</c:v>
                </c:pt>
                <c:pt idx="3723">
                  <c:v>35800000</c:v>
                </c:pt>
                <c:pt idx="3724">
                  <c:v>35800000</c:v>
                </c:pt>
                <c:pt idx="3725">
                  <c:v>35800000</c:v>
                </c:pt>
                <c:pt idx="3726">
                  <c:v>35800000</c:v>
                </c:pt>
                <c:pt idx="3727">
                  <c:v>35800000</c:v>
                </c:pt>
                <c:pt idx="3728">
                  <c:v>35800000</c:v>
                </c:pt>
                <c:pt idx="3729">
                  <c:v>35920000</c:v>
                </c:pt>
                <c:pt idx="3730">
                  <c:v>36590000</c:v>
                </c:pt>
                <c:pt idx="3731">
                  <c:v>36600000</c:v>
                </c:pt>
                <c:pt idx="3732">
                  <c:v>36180000</c:v>
                </c:pt>
                <c:pt idx="3733">
                  <c:v>36290000</c:v>
                </c:pt>
                <c:pt idx="3734">
                  <c:v>36350000</c:v>
                </c:pt>
                <c:pt idx="3735">
                  <c:v>35970000</c:v>
                </c:pt>
                <c:pt idx="3736">
                  <c:v>35800000</c:v>
                </c:pt>
                <c:pt idx="3737">
                  <c:v>35790000</c:v>
                </c:pt>
                <c:pt idx="3738">
                  <c:v>35820000</c:v>
                </c:pt>
                <c:pt idx="3739">
                  <c:v>35970000</c:v>
                </c:pt>
                <c:pt idx="3740">
                  <c:v>35720000</c:v>
                </c:pt>
                <c:pt idx="3741">
                  <c:v>35730000</c:v>
                </c:pt>
                <c:pt idx="3742">
                  <c:v>35670000</c:v>
                </c:pt>
                <c:pt idx="3743">
                  <c:v>35570000</c:v>
                </c:pt>
                <c:pt idx="3744">
                  <c:v>34460000</c:v>
                </c:pt>
                <c:pt idx="3745">
                  <c:v>34960000</c:v>
                </c:pt>
                <c:pt idx="3746">
                  <c:v>35020000</c:v>
                </c:pt>
                <c:pt idx="3747">
                  <c:v>35890000</c:v>
                </c:pt>
                <c:pt idx="3748">
                  <c:v>36320000</c:v>
                </c:pt>
                <c:pt idx="3749">
                  <c:v>36570000</c:v>
                </c:pt>
                <c:pt idx="3750">
                  <c:v>37020000</c:v>
                </c:pt>
                <c:pt idx="3751">
                  <c:v>35850000</c:v>
                </c:pt>
                <c:pt idx="3752">
                  <c:v>34920000</c:v>
                </c:pt>
                <c:pt idx="3753">
                  <c:v>34200000</c:v>
                </c:pt>
                <c:pt idx="3754">
                  <c:v>33790000</c:v>
                </c:pt>
                <c:pt idx="3755">
                  <c:v>33720000</c:v>
                </c:pt>
                <c:pt idx="3756">
                  <c:v>33570000</c:v>
                </c:pt>
                <c:pt idx="3757">
                  <c:v>33050000</c:v>
                </c:pt>
                <c:pt idx="3758">
                  <c:v>32870000</c:v>
                </c:pt>
                <c:pt idx="3759">
                  <c:v>32900000</c:v>
                </c:pt>
                <c:pt idx="3760">
                  <c:v>32910000</c:v>
                </c:pt>
                <c:pt idx="3761">
                  <c:v>32990000</c:v>
                </c:pt>
                <c:pt idx="3762">
                  <c:v>32760000</c:v>
                </c:pt>
                <c:pt idx="3763">
                  <c:v>33120000</c:v>
                </c:pt>
                <c:pt idx="3764">
                  <c:v>32990000</c:v>
                </c:pt>
                <c:pt idx="3765">
                  <c:v>33380000</c:v>
                </c:pt>
                <c:pt idx="3766">
                  <c:v>33170000</c:v>
                </c:pt>
                <c:pt idx="3767">
                  <c:v>33230000</c:v>
                </c:pt>
                <c:pt idx="3768">
                  <c:v>33160000</c:v>
                </c:pt>
                <c:pt idx="3769">
                  <c:v>32740000</c:v>
                </c:pt>
                <c:pt idx="3770">
                  <c:v>32510000</c:v>
                </c:pt>
                <c:pt idx="3771">
                  <c:v>32590000</c:v>
                </c:pt>
                <c:pt idx="3772">
                  <c:v>32150000</c:v>
                </c:pt>
                <c:pt idx="3773">
                  <c:v>32850000</c:v>
                </c:pt>
                <c:pt idx="3774">
                  <c:v>33050000</c:v>
                </c:pt>
                <c:pt idx="3775">
                  <c:v>31830000</c:v>
                </c:pt>
                <c:pt idx="3776">
                  <c:v>31570000</c:v>
                </c:pt>
                <c:pt idx="3777">
                  <c:v>31260000</c:v>
                </c:pt>
                <c:pt idx="3778">
                  <c:v>31230000</c:v>
                </c:pt>
                <c:pt idx="3779">
                  <c:v>31300000</c:v>
                </c:pt>
                <c:pt idx="3780">
                  <c:v>30740000</c:v>
                </c:pt>
                <c:pt idx="3781">
                  <c:v>30720000</c:v>
                </c:pt>
                <c:pt idx="3782">
                  <c:v>30370000</c:v>
                </c:pt>
                <c:pt idx="3783">
                  <c:v>30340000</c:v>
                </c:pt>
                <c:pt idx="3784">
                  <c:v>30230000</c:v>
                </c:pt>
                <c:pt idx="3785">
                  <c:v>30060000</c:v>
                </c:pt>
                <c:pt idx="3786">
                  <c:v>30020000</c:v>
                </c:pt>
                <c:pt idx="3787">
                  <c:v>30020000</c:v>
                </c:pt>
                <c:pt idx="3788">
                  <c:v>29750000</c:v>
                </c:pt>
                <c:pt idx="3789">
                  <c:v>29750000</c:v>
                </c:pt>
                <c:pt idx="3790">
                  <c:v>29330000</c:v>
                </c:pt>
                <c:pt idx="3791">
                  <c:v>29300000</c:v>
                </c:pt>
                <c:pt idx="3792">
                  <c:v>29260000</c:v>
                </c:pt>
                <c:pt idx="3793">
                  <c:v>29450000</c:v>
                </c:pt>
                <c:pt idx="3794">
                  <c:v>29460000</c:v>
                </c:pt>
                <c:pt idx="3795">
                  <c:v>29260000</c:v>
                </c:pt>
                <c:pt idx="3796">
                  <c:v>29240000</c:v>
                </c:pt>
                <c:pt idx="3797">
                  <c:v>29160000</c:v>
                </c:pt>
                <c:pt idx="3798">
                  <c:v>29160000</c:v>
                </c:pt>
                <c:pt idx="3799">
                  <c:v>29160000</c:v>
                </c:pt>
                <c:pt idx="3800">
                  <c:v>28970000</c:v>
                </c:pt>
                <c:pt idx="3801">
                  <c:v>28960000</c:v>
                </c:pt>
                <c:pt idx="3802">
                  <c:v>28970000</c:v>
                </c:pt>
                <c:pt idx="3803">
                  <c:v>29020000</c:v>
                </c:pt>
                <c:pt idx="3804">
                  <c:v>28800000</c:v>
                </c:pt>
                <c:pt idx="3805">
                  <c:v>28650000</c:v>
                </c:pt>
                <c:pt idx="3806">
                  <c:v>28740000</c:v>
                </c:pt>
                <c:pt idx="3807">
                  <c:v>28870000</c:v>
                </c:pt>
                <c:pt idx="3808">
                  <c:v>28720000</c:v>
                </c:pt>
                <c:pt idx="3809">
                  <c:v>28670000</c:v>
                </c:pt>
                <c:pt idx="3810">
                  <c:v>28390000</c:v>
                </c:pt>
                <c:pt idx="3811">
                  <c:v>28190000</c:v>
                </c:pt>
                <c:pt idx="3812">
                  <c:v>28180000</c:v>
                </c:pt>
                <c:pt idx="3813">
                  <c:v>28980000</c:v>
                </c:pt>
                <c:pt idx="3814">
                  <c:v>28100000</c:v>
                </c:pt>
                <c:pt idx="3815">
                  <c:v>28150000</c:v>
                </c:pt>
                <c:pt idx="3816">
                  <c:v>28170000</c:v>
                </c:pt>
                <c:pt idx="3817">
                  <c:v>28030000</c:v>
                </c:pt>
                <c:pt idx="3818">
                  <c:v>28020000</c:v>
                </c:pt>
                <c:pt idx="3819">
                  <c:v>27930000</c:v>
                </c:pt>
                <c:pt idx="3820">
                  <c:v>27810000</c:v>
                </c:pt>
                <c:pt idx="3821">
                  <c:v>27810000</c:v>
                </c:pt>
                <c:pt idx="3822">
                  <c:v>27690000</c:v>
                </c:pt>
                <c:pt idx="3823">
                  <c:v>27700000</c:v>
                </c:pt>
                <c:pt idx="3824">
                  <c:v>27770000</c:v>
                </c:pt>
                <c:pt idx="3825">
                  <c:v>28010000</c:v>
                </c:pt>
                <c:pt idx="3826">
                  <c:v>28050000</c:v>
                </c:pt>
                <c:pt idx="3827">
                  <c:v>28060000</c:v>
                </c:pt>
                <c:pt idx="3828">
                  <c:v>28030000</c:v>
                </c:pt>
                <c:pt idx="3829">
                  <c:v>28060000</c:v>
                </c:pt>
                <c:pt idx="3830">
                  <c:v>28000000</c:v>
                </c:pt>
                <c:pt idx="3831">
                  <c:v>28130000</c:v>
                </c:pt>
                <c:pt idx="3832">
                  <c:v>28300000</c:v>
                </c:pt>
                <c:pt idx="3833">
                  <c:v>28200000</c:v>
                </c:pt>
                <c:pt idx="3834">
                  <c:v>28280000</c:v>
                </c:pt>
                <c:pt idx="3835">
                  <c:v>28270000</c:v>
                </c:pt>
                <c:pt idx="3836">
                  <c:v>28300000</c:v>
                </c:pt>
                <c:pt idx="3837">
                  <c:v>28250000</c:v>
                </c:pt>
                <c:pt idx="3838">
                  <c:v>28340000</c:v>
                </c:pt>
                <c:pt idx="3839">
                  <c:v>28230000</c:v>
                </c:pt>
                <c:pt idx="3840">
                  <c:v>28310000</c:v>
                </c:pt>
                <c:pt idx="3841">
                  <c:v>28400000</c:v>
                </c:pt>
                <c:pt idx="3842">
                  <c:v>28350000</c:v>
                </c:pt>
                <c:pt idx="3843">
                  <c:v>28590000</c:v>
                </c:pt>
                <c:pt idx="3844">
                  <c:v>28620000</c:v>
                </c:pt>
                <c:pt idx="3845">
                  <c:v>28530000</c:v>
                </c:pt>
                <c:pt idx="3846">
                  <c:v>28700000</c:v>
                </c:pt>
                <c:pt idx="3847">
                  <c:v>28520000</c:v>
                </c:pt>
                <c:pt idx="3848">
                  <c:v>28400000</c:v>
                </c:pt>
                <c:pt idx="3849">
                  <c:v>28390000</c:v>
                </c:pt>
                <c:pt idx="3850">
                  <c:v>29370000</c:v>
                </c:pt>
                <c:pt idx="3851">
                  <c:v>28580000</c:v>
                </c:pt>
                <c:pt idx="3852">
                  <c:v>28310000</c:v>
                </c:pt>
                <c:pt idx="3853">
                  <c:v>28130000</c:v>
                </c:pt>
                <c:pt idx="3854">
                  <c:v>28120000</c:v>
                </c:pt>
                <c:pt idx="3855">
                  <c:v>27980000</c:v>
                </c:pt>
                <c:pt idx="3856">
                  <c:v>28060000</c:v>
                </c:pt>
                <c:pt idx="3857">
                  <c:v>27950000</c:v>
                </c:pt>
                <c:pt idx="3858">
                  <c:v>28090000</c:v>
                </c:pt>
                <c:pt idx="3859">
                  <c:v>28160000</c:v>
                </c:pt>
                <c:pt idx="3860">
                  <c:v>28330000</c:v>
                </c:pt>
                <c:pt idx="3861">
                  <c:v>27800000</c:v>
                </c:pt>
                <c:pt idx="3862">
                  <c:v>27700000</c:v>
                </c:pt>
                <c:pt idx="3863">
                  <c:v>27900000</c:v>
                </c:pt>
                <c:pt idx="3864">
                  <c:v>27900000</c:v>
                </c:pt>
                <c:pt idx="3865">
                  <c:v>27840000</c:v>
                </c:pt>
                <c:pt idx="3866">
                  <c:v>27720000</c:v>
                </c:pt>
                <c:pt idx="3867">
                  <c:v>27700000</c:v>
                </c:pt>
                <c:pt idx="3868">
                  <c:v>27900000</c:v>
                </c:pt>
                <c:pt idx="3869">
                  <c:v>27830000</c:v>
                </c:pt>
                <c:pt idx="3870">
                  <c:v>27730000</c:v>
                </c:pt>
                <c:pt idx="3871">
                  <c:v>27440000</c:v>
                </c:pt>
                <c:pt idx="3872">
                  <c:v>27450000</c:v>
                </c:pt>
                <c:pt idx="3873">
                  <c:v>27610000</c:v>
                </c:pt>
                <c:pt idx="3874">
                  <c:v>27890000</c:v>
                </c:pt>
                <c:pt idx="3875">
                  <c:v>28050000</c:v>
                </c:pt>
                <c:pt idx="3876">
                  <c:v>28190000</c:v>
                </c:pt>
                <c:pt idx="3877">
                  <c:v>28200000</c:v>
                </c:pt>
                <c:pt idx="3878">
                  <c:v>28220000</c:v>
                </c:pt>
                <c:pt idx="3879">
                  <c:v>28020000</c:v>
                </c:pt>
                <c:pt idx="3880">
                  <c:v>27420000</c:v>
                </c:pt>
                <c:pt idx="3881">
                  <c:v>27350000</c:v>
                </c:pt>
                <c:pt idx="3882">
                  <c:v>27270000</c:v>
                </c:pt>
                <c:pt idx="3883">
                  <c:v>26750000</c:v>
                </c:pt>
                <c:pt idx="3884">
                  <c:v>26680000</c:v>
                </c:pt>
                <c:pt idx="3885">
                  <c:v>26820000</c:v>
                </c:pt>
                <c:pt idx="3886">
                  <c:v>26730000</c:v>
                </c:pt>
                <c:pt idx="3887">
                  <c:v>26540000</c:v>
                </c:pt>
                <c:pt idx="3888">
                  <c:v>26540000</c:v>
                </c:pt>
                <c:pt idx="3889">
                  <c:v>26540000</c:v>
                </c:pt>
                <c:pt idx="3890">
                  <c:v>26500000</c:v>
                </c:pt>
                <c:pt idx="3891">
                  <c:v>26500000</c:v>
                </c:pt>
                <c:pt idx="3892">
                  <c:v>26380000</c:v>
                </c:pt>
                <c:pt idx="3893">
                  <c:v>26380000</c:v>
                </c:pt>
                <c:pt idx="3894">
                  <c:v>26360000</c:v>
                </c:pt>
                <c:pt idx="3895">
                  <c:v>26320000</c:v>
                </c:pt>
                <c:pt idx="3896">
                  <c:v>26320000</c:v>
                </c:pt>
                <c:pt idx="3897">
                  <c:v>26500000</c:v>
                </c:pt>
                <c:pt idx="3898">
                  <c:v>26510000</c:v>
                </c:pt>
                <c:pt idx="3899">
                  <c:v>26480000</c:v>
                </c:pt>
                <c:pt idx="3900">
                  <c:v>26550000</c:v>
                </c:pt>
                <c:pt idx="3901">
                  <c:v>26690000</c:v>
                </c:pt>
                <c:pt idx="3902">
                  <c:v>26570000</c:v>
                </c:pt>
                <c:pt idx="3903">
                  <c:v>26260000</c:v>
                </c:pt>
                <c:pt idx="3904">
                  <c:v>26160000</c:v>
                </c:pt>
                <c:pt idx="3905">
                  <c:v>26180000</c:v>
                </c:pt>
                <c:pt idx="3906">
                  <c:v>26190000</c:v>
                </c:pt>
                <c:pt idx="3907">
                  <c:v>26200000</c:v>
                </c:pt>
                <c:pt idx="3908">
                  <c:v>26160000</c:v>
                </c:pt>
                <c:pt idx="3909">
                  <c:v>26150000</c:v>
                </c:pt>
                <c:pt idx="3910">
                  <c:v>26270000</c:v>
                </c:pt>
                <c:pt idx="3911">
                  <c:v>26300000</c:v>
                </c:pt>
                <c:pt idx="3912">
                  <c:v>26020000</c:v>
                </c:pt>
                <c:pt idx="3913">
                  <c:v>25930000</c:v>
                </c:pt>
                <c:pt idx="3914">
                  <c:v>26240000</c:v>
                </c:pt>
                <c:pt idx="3915">
                  <c:v>26410000</c:v>
                </c:pt>
                <c:pt idx="3916">
                  <c:v>26420000</c:v>
                </c:pt>
                <c:pt idx="3917">
                  <c:v>26530000</c:v>
                </c:pt>
                <c:pt idx="3918">
                  <c:v>26570000</c:v>
                </c:pt>
                <c:pt idx="3919">
                  <c:v>26610000</c:v>
                </c:pt>
                <c:pt idx="3920">
                  <c:v>26500000</c:v>
                </c:pt>
                <c:pt idx="3921">
                  <c:v>26460000</c:v>
                </c:pt>
                <c:pt idx="3922">
                  <c:v>26470000</c:v>
                </c:pt>
                <c:pt idx="3923">
                  <c:v>26510000</c:v>
                </c:pt>
                <c:pt idx="3924">
                  <c:v>26680000</c:v>
                </c:pt>
                <c:pt idx="3925">
                  <c:v>26740000</c:v>
                </c:pt>
                <c:pt idx="3926">
                  <c:v>26810000</c:v>
                </c:pt>
                <c:pt idx="3927">
                  <c:v>26780000</c:v>
                </c:pt>
                <c:pt idx="3928">
                  <c:v>26740000</c:v>
                </c:pt>
                <c:pt idx="3929">
                  <c:v>26720000</c:v>
                </c:pt>
                <c:pt idx="3930">
                  <c:v>26620000</c:v>
                </c:pt>
                <c:pt idx="3931">
                  <c:v>26620000</c:v>
                </c:pt>
                <c:pt idx="3932">
                  <c:v>26730000</c:v>
                </c:pt>
                <c:pt idx="3933">
                  <c:v>26490000</c:v>
                </c:pt>
                <c:pt idx="3934">
                  <c:v>26560000</c:v>
                </c:pt>
                <c:pt idx="3935">
                  <c:v>26620000</c:v>
                </c:pt>
                <c:pt idx="3936">
                  <c:v>26800000</c:v>
                </c:pt>
                <c:pt idx="3941">
                  <c:v>26550000</c:v>
                </c:pt>
                <c:pt idx="3942">
                  <c:v>26480000</c:v>
                </c:pt>
                <c:pt idx="3943">
                  <c:v>25710000</c:v>
                </c:pt>
                <c:pt idx="3944">
                  <c:v>25180000</c:v>
                </c:pt>
                <c:pt idx="3945">
                  <c:v>25260000</c:v>
                </c:pt>
                <c:pt idx="3946">
                  <c:v>26000000</c:v>
                </c:pt>
                <c:pt idx="3947">
                  <c:v>26450000</c:v>
                </c:pt>
                <c:pt idx="3948">
                  <c:v>26470000</c:v>
                </c:pt>
                <c:pt idx="3949">
                  <c:v>26500000</c:v>
                </c:pt>
                <c:pt idx="3950">
                  <c:v>26380000</c:v>
                </c:pt>
                <c:pt idx="3951">
                  <c:v>26420000</c:v>
                </c:pt>
                <c:pt idx="3952">
                  <c:v>26470000</c:v>
                </c:pt>
                <c:pt idx="3953">
                  <c:v>26520000</c:v>
                </c:pt>
                <c:pt idx="3954">
                  <c:v>26500000</c:v>
                </c:pt>
                <c:pt idx="3955">
                  <c:v>26520000</c:v>
                </c:pt>
                <c:pt idx="3956">
                  <c:v>26410000</c:v>
                </c:pt>
                <c:pt idx="3957">
                  <c:v>26630000</c:v>
                </c:pt>
                <c:pt idx="3958">
                  <c:v>26850000</c:v>
                </c:pt>
                <c:pt idx="3959">
                  <c:v>26880000</c:v>
                </c:pt>
                <c:pt idx="3960">
                  <c:v>26860000</c:v>
                </c:pt>
                <c:pt idx="3961">
                  <c:v>26960000</c:v>
                </c:pt>
                <c:pt idx="3962">
                  <c:v>27050000</c:v>
                </c:pt>
                <c:pt idx="3963">
                  <c:v>26940000</c:v>
                </c:pt>
                <c:pt idx="3964">
                  <c:v>27190000</c:v>
                </c:pt>
                <c:pt idx="3965">
                  <c:v>27200000</c:v>
                </c:pt>
                <c:pt idx="3966">
                  <c:v>26840000</c:v>
                </c:pt>
                <c:pt idx="3967">
                  <c:v>26980000</c:v>
                </c:pt>
                <c:pt idx="3968">
                  <c:v>26900000</c:v>
                </c:pt>
                <c:pt idx="3969">
                  <c:v>26900000</c:v>
                </c:pt>
                <c:pt idx="3970">
                  <c:v>26660000</c:v>
                </c:pt>
                <c:pt idx="3971">
                  <c:v>26610000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CB-43A0-A655-67515E323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849519"/>
        <c:axId val="1095850479"/>
      </c:lineChart>
      <c:dateAx>
        <c:axId val="1095849519"/>
        <c:scaling>
          <c:orientation val="minMax"/>
          <c:min val="45316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90000"/>
                <a:lumOff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095850479"/>
        <c:crosses val="autoZero"/>
        <c:auto val="1"/>
        <c:lblOffset val="100"/>
        <c:baseTimeUnit val="days"/>
        <c:majorUnit val="3"/>
        <c:majorTimeUnit val="months"/>
      </c:dateAx>
      <c:valAx>
        <c:axId val="1095850479"/>
        <c:scaling>
          <c:orientation val="minMax"/>
          <c:min val="65000000"/>
        </c:scaling>
        <c:delete val="0"/>
        <c:axPos val="l"/>
        <c:numFmt formatCode="#,##0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90000"/>
                <a:lumOff val="1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095849519"/>
        <c:crosses val="autoZero"/>
        <c:crossBetween val="between"/>
      </c:valAx>
      <c:valAx>
        <c:axId val="405301023"/>
        <c:scaling>
          <c:orientation val="minMax"/>
          <c:min val="0"/>
        </c:scaling>
        <c:delete val="0"/>
        <c:axPos val="r"/>
        <c:numFmt formatCode="0.0%" sourceLinked="1"/>
        <c:majorTickMark val="in"/>
        <c:minorTickMark val="none"/>
        <c:tickLblPos val="nextTo"/>
        <c:spPr>
          <a:noFill/>
          <a:ln>
            <a:solidFill>
              <a:srgbClr val="282828">
                <a:lumMod val="90000"/>
                <a:lumOff val="10000"/>
              </a:srgb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405298623"/>
        <c:crosses val="max"/>
        <c:crossBetween val="between"/>
      </c:valAx>
      <c:dateAx>
        <c:axId val="405298623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extTo"/>
        <c:crossAx val="405301023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0.84881889763779517"/>
          <c:w val="0.98105008748906386"/>
          <c:h val="0.130381213361545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rgbClr val="4F99C1"/>
      </a:solidFill>
      <a:round/>
    </a:ln>
    <a:effectLst/>
  </c:spPr>
  <c:txPr>
    <a:bodyPr/>
    <a:lstStyle/>
    <a:p>
      <a:pPr>
        <a:defRPr>
          <a:solidFill>
            <a:schemeClr val="bg2">
              <a:lumMod val="1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3F56569B-EF8D-4262-8015-A5882E48084E}" type="datetimeFigureOut">
              <a:rPr lang="zh-HK" altLang="en-US" smtClean="0"/>
              <a:t>5/5/2025</a:t>
            </a:fld>
            <a:endParaRPr lang="zh-HK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54FA5B15-CAF7-4634-8D7B-97A006F1B9C7}" type="slidenum">
              <a:rPr lang="zh-HK" altLang="en-US" smtClean="0"/>
              <a:t>‹#›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9142000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0736A9C8-30A5-4286-B5E2-3C7839C0C88B}" type="datetimeFigureOut">
              <a:rPr lang="zh-HK" altLang="en-US" smtClean="0"/>
              <a:t>5/5/2025</a:t>
            </a:fld>
            <a:endParaRPr lang="zh-HK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8" tIns="47429" rIns="94858" bIns="47429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DA419D2B-A6CE-40CA-ACBB-E1E5D343DE4E}" type="slidenum">
              <a:rPr lang="zh-HK" altLang="en-US" smtClean="0"/>
              <a:t>‹#›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84503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419D2B-A6CE-40CA-ACBB-E1E5D343DE4E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174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>
          <a:xfrm>
            <a:off x="114589" y="716139"/>
            <a:ext cx="11661423" cy="58935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1813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176758" y="1019596"/>
            <a:ext cx="135946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endParaRPr lang="zh-TW" altLang="en-US" sz="1600" b="1" dirty="0">
              <a:latin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4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1" t="6080" r="36141" b="57660"/>
          <a:stretch/>
        </p:blipFill>
        <p:spPr>
          <a:xfrm>
            <a:off x="9738733" y="385605"/>
            <a:ext cx="2288811" cy="37017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3714243" cy="148893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346690" y="864849"/>
            <a:ext cx="1160285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1600" b="1" dirty="0">
              <a:latin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44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uanta.com.vn/wp-content/uploads/2025/04/VPB_AGM_Key-Takeaways_04.2025.pdf" TargetMode="External"/><Relationship Id="rId3" Type="http://schemas.openxmlformats.org/officeDocument/2006/relationships/hyperlink" Target=":%20https:/yuanta.com.vn/wp-content/uploads/2025/04/PNJ-Company-Update-Apr-2025.pdf" TargetMode="External"/><Relationship Id="rId7" Type="http://schemas.openxmlformats.org/officeDocument/2006/relationships/hyperlink" Target="https://yuanta.com.vn/wp-content/uploads/2025/04/MBB_1Q25_Results-highlight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uanta.com.vn/wp-content/uploads/2025/04/FRT-Express-note-2025-AGM.pdf" TargetMode="External"/><Relationship Id="rId5" Type="http://schemas.openxmlformats.org/officeDocument/2006/relationships/hyperlink" Target="https://yuanta.com.vn/wp-content/uploads/2025/04/MWG-Express-note-2025-AGM.pdf" TargetMode="External"/><Relationship Id="rId10" Type="http://schemas.openxmlformats.org/officeDocument/2006/relationships/hyperlink" Target="https://yuanta.com.vn/wp-content/uploads/2025/04/VHM-Express-note-1Q25-results-Price-fully-reflects-the-strong-business-momentum.pdf" TargetMode="External"/><Relationship Id="rId4" Type="http://schemas.openxmlformats.org/officeDocument/2006/relationships/hyperlink" Target="https://yuanta.com.vn/wp-content/uploads/2025/04/DGC-1Q25-results-edit.pdf" TargetMode="External"/><Relationship Id="rId9" Type="http://schemas.openxmlformats.org/officeDocument/2006/relationships/hyperlink" Target="https://yuanta.com.vn/wp-content/uploads/2025/04/VRE-Express-Note-1Q25-Core-Leasing-Driving-Profit-Growth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749129"/>
            <a:ext cx="1214629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zh-CN" sz="2400" b="1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[Vietnam]</a:t>
            </a:r>
            <a:r>
              <a:rPr lang="en-US" altLang="zh-TW" sz="2400" b="1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: A warm welcome to the KRX, and farewell to partying like it’s 1999.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VNINDEX: 1226 (-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0.2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WoW / -3.2% YTD /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+0.8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YoY)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Nothing happened, as expected, on the markets -- Vietnam was busy gearing up for the 50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Reunification Day on April 30, the start of a five-day weekend.</a:t>
            </a:r>
            <a:endParaRPr lang="en-US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</a:rPr>
              <a:t>KRX trading system launch today (May 5)! </a:t>
            </a:r>
            <a:r>
              <a:rPr lang="en-US" dirty="0">
                <a:latin typeface="Arial" panose="020B0604020202020204" pitchFamily="34" charset="0"/>
              </a:rPr>
              <a:t>Hard to imagine after a decade’s wait, but the launch seems a near-certainty as I write this (April 29) now that the exchange has announced the “new” system’s launch. Don’t expect anything too exciting on Day 1. It’s true that the system provides a platform for substantial market liberalization, but this will also require regulatory reform that is likely to be a gradual process, not a Big Bang. Still, it’s a big step!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</a:rPr>
              <a:t>Capital flight – Don’t blame the evil foreigners. </a:t>
            </a:r>
            <a:r>
              <a:rPr lang="en-US" dirty="0">
                <a:latin typeface="Arial" panose="020B0604020202020204" pitchFamily="34" charset="0"/>
              </a:rPr>
              <a:t>GSO reports net E&amp;O of US$29bn last year, more than offsetting the $20.2bn in 2024 FDI disbursals and represents c.6% of GDP – on this measure, we’re very probably the global champs! Unexplained outflows were just US$17bn in 2023, but that was the 3</a:t>
            </a:r>
            <a:r>
              <a:rPr lang="en-US" baseline="30000" dirty="0">
                <a:latin typeface="Arial" panose="020B0604020202020204" pitchFamily="34" charset="0"/>
              </a:rPr>
              <a:t>rd</a:t>
            </a:r>
            <a:r>
              <a:rPr lang="en-US" dirty="0">
                <a:latin typeface="Arial" panose="020B0604020202020204" pitchFamily="34" charset="0"/>
              </a:rPr>
              <a:t> largest in absolute terms (only China and Nigeria were higher) and the highest globally relative to GDP at 4.6% -- it only got worse in 2024.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hlinkClick r:id="rId3" action="ppaction://hlinkfile"/>
              </a:rPr>
              <a:t>PNJ</a:t>
            </a:r>
            <a:r>
              <a:rPr lang="en-US" b="1" dirty="0">
                <a:latin typeface="Arial" panose="020B0604020202020204" pitchFamily="34" charset="0"/>
              </a:rPr>
              <a:t> – Nothing glitters when there’s no gold </a:t>
            </a:r>
            <a:r>
              <a:rPr lang="en-US" dirty="0">
                <a:latin typeface="Arial" panose="020B0604020202020204" pitchFamily="34" charset="0"/>
              </a:rPr>
              <a:t>to buy, so watch for any news on Decree 24 (which regulates gold sourcing) as a possible catalyst to reverse the stock’s relentless slide. Di reiterates BUY but cuts her target price by 14% to VND108k (implying +53% upside). PNJ now offers 2.2% FOL room -- a historic high.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</a:rPr>
              <a:t>Results: </a:t>
            </a:r>
            <a:r>
              <a:rPr lang="en-US" b="1" dirty="0">
                <a:latin typeface="Arial" panose="020B0604020202020204" pitchFamily="34" charset="0"/>
                <a:hlinkClick r:id="rId4"/>
              </a:rPr>
              <a:t>DGC</a:t>
            </a:r>
            <a:r>
              <a:rPr lang="en-US" b="1" dirty="0">
                <a:latin typeface="Arial" panose="020B0604020202020204" pitchFamily="34" charset="0"/>
              </a:rPr>
              <a:t>’s selloff is overdone </a:t>
            </a:r>
            <a:r>
              <a:rPr lang="en-US" dirty="0">
                <a:latin typeface="Arial" panose="020B0604020202020204" pitchFamily="34" charset="0"/>
              </a:rPr>
              <a:t>– and 1Q25 sales (+18% YoY) and PAT (+19% YoY) look like they will beat full-year guidance / our forecasts. We see DGC as a play on ex-China semiconductor demand – BUY!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</a:rPr>
              <a:t>Consumer: Increased confidence for </a:t>
            </a:r>
            <a:r>
              <a:rPr lang="en-US" b="1" dirty="0">
                <a:latin typeface="Arial" panose="020B0604020202020204" pitchFamily="34" charset="0"/>
                <a:hlinkClick r:id="rId5"/>
              </a:rPr>
              <a:t>MWG</a:t>
            </a:r>
            <a:r>
              <a:rPr lang="en-US" b="1" dirty="0">
                <a:latin typeface="Arial" panose="020B0604020202020204" pitchFamily="34" charset="0"/>
              </a:rPr>
              <a:t> &amp; </a:t>
            </a:r>
            <a:r>
              <a:rPr lang="en-US" b="1" dirty="0">
                <a:latin typeface="Arial" panose="020B0604020202020204" pitchFamily="34" charset="0"/>
                <a:hlinkClick r:id="rId6"/>
              </a:rPr>
              <a:t>FRT </a:t>
            </a:r>
            <a:r>
              <a:rPr lang="en-US" dirty="0">
                <a:latin typeface="Arial" panose="020B0604020202020204" pitchFamily="34" charset="0"/>
              </a:rPr>
              <a:t>after the AGMs / results last week. ICT retail is not dead yet.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</a:rPr>
              <a:t>Banks: </a:t>
            </a:r>
            <a:r>
              <a:rPr lang="en-US" b="1" dirty="0">
                <a:latin typeface="Arial" panose="020B0604020202020204" pitchFamily="34" charset="0"/>
                <a:hlinkClick r:id="rId7"/>
              </a:rPr>
              <a:t>MBB</a:t>
            </a:r>
            <a:r>
              <a:rPr lang="en-US" b="1" dirty="0">
                <a:latin typeface="Arial" panose="020B0604020202020204" pitchFamily="34" charset="0"/>
              </a:rPr>
              <a:t> &amp; </a:t>
            </a:r>
            <a:r>
              <a:rPr lang="en-US" b="1" dirty="0">
                <a:latin typeface="Arial" panose="020B0604020202020204" pitchFamily="34" charset="0"/>
                <a:hlinkClick r:id="rId8"/>
              </a:rPr>
              <a:t>VPB</a:t>
            </a:r>
            <a:r>
              <a:rPr lang="en-US" b="1" dirty="0">
                <a:latin typeface="Arial" panose="020B0604020202020204" pitchFamily="34" charset="0"/>
              </a:rPr>
              <a:t> delivered lackluster 1Q25 earnings </a:t>
            </a:r>
            <a:r>
              <a:rPr lang="en-US" dirty="0">
                <a:latin typeface="Arial" panose="020B0604020202020204" pitchFamily="34" charset="0"/>
              </a:rPr>
              <a:t>and 40% / 50% dividend cuts for 2025E.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</a:rPr>
              <a:t>VIN-downgrades </a:t>
            </a:r>
            <a:r>
              <a:rPr lang="en-US" dirty="0">
                <a:latin typeface="Arial" panose="020B0604020202020204" pitchFamily="34" charset="0"/>
              </a:rPr>
              <a:t>after the magic rallies of 40% for </a:t>
            </a:r>
            <a:r>
              <a:rPr lang="en-US" dirty="0">
                <a:latin typeface="Arial" panose="020B0604020202020204" pitchFamily="34" charset="0"/>
                <a:hlinkClick r:id="rId9"/>
              </a:rPr>
              <a:t>VRE</a:t>
            </a:r>
            <a:r>
              <a:rPr lang="en-US" dirty="0">
                <a:latin typeface="Arial" panose="020B0604020202020204" pitchFamily="34" charset="0"/>
              </a:rPr>
              <a:t> and 55% for </a:t>
            </a:r>
            <a:r>
              <a:rPr lang="en-US" dirty="0">
                <a:latin typeface="Arial" panose="020B0604020202020204" pitchFamily="34" charset="0"/>
                <a:hlinkClick r:id="rId10"/>
              </a:rPr>
              <a:t>VHM</a:t>
            </a:r>
            <a:r>
              <a:rPr lang="en-US" dirty="0">
                <a:latin typeface="Arial" panose="020B0604020202020204" pitchFamily="34" charset="0"/>
              </a:rPr>
              <a:t>. Talk to Tam on today’s call.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6812281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158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9F0786C-EBE3-7EBB-C734-0305CA42635C}"/>
              </a:ext>
            </a:extLst>
          </p:cNvPr>
          <p:cNvSpPr txBox="1"/>
          <p:nvPr/>
        </p:nvSpPr>
        <p:spPr>
          <a:xfrm>
            <a:off x="2020957" y="397567"/>
            <a:ext cx="926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+mn-ea"/>
                <a:cs typeface="Arial" panose="020B0604020202020204" pitchFamily="34" charset="0"/>
              </a:rPr>
              <a:t>Capital flight: Going for gold?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09BA21-0171-F84D-8032-D4F45137F7B4}"/>
              </a:ext>
            </a:extLst>
          </p:cNvPr>
          <p:cNvSpPr txBox="1"/>
          <p:nvPr/>
        </p:nvSpPr>
        <p:spPr>
          <a:xfrm>
            <a:off x="1080052" y="6408430"/>
            <a:ext cx="92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200" i="1" dirty="0">
                <a:latin typeface="+mn-ea"/>
                <a:cs typeface="Arial" panose="020B0604020202020204" pitchFamily="34" charset="0"/>
              </a:rPr>
              <a:t>Source: </a:t>
            </a:r>
            <a:r>
              <a:rPr lang="en-US" sz="1200" i="1" dirty="0" err="1">
                <a:latin typeface="+mn-ea"/>
                <a:cs typeface="Arial" panose="020B0604020202020204" pitchFamily="34" charset="0"/>
              </a:rPr>
              <a:t>FIINProX</a:t>
            </a:r>
            <a:r>
              <a:rPr lang="en-US" sz="1200" i="1" dirty="0">
                <a:latin typeface="+mn-ea"/>
                <a:cs typeface="Arial" panose="020B0604020202020204" pitchFamily="34" charset="0"/>
              </a:rPr>
              <a:t>, Bloomberg, Yuanta Vietnam.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CE3FCA-8CE5-D008-1835-BDB5507CC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67" y="2022680"/>
            <a:ext cx="5886733" cy="42595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BB79C18-DBA8-4C68-BC83-804A1700E8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2046253"/>
              </p:ext>
            </p:extLst>
          </p:nvPr>
        </p:nvGraphicFramePr>
        <p:xfrm>
          <a:off x="6225222" y="2052310"/>
          <a:ext cx="5757511" cy="4183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41B0E60-6C8C-494D-7D30-03CD3835AA12}"/>
              </a:ext>
            </a:extLst>
          </p:cNvPr>
          <p:cNvSpPr txBox="1"/>
          <p:nvPr/>
        </p:nvSpPr>
        <p:spPr>
          <a:xfrm>
            <a:off x="89243" y="1036646"/>
            <a:ext cx="63869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Net errors and omissions outflows reached US$29mn in 2024, c.6% of GDP (which may be the world’s highest).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14055-0A8A-040A-C1D5-4C9924518914}"/>
              </a:ext>
            </a:extLst>
          </p:cNvPr>
          <p:cNvSpPr txBox="1"/>
          <p:nvPr/>
        </p:nvSpPr>
        <p:spPr>
          <a:xfrm>
            <a:off x="6345246" y="959335"/>
            <a:ext cx="5757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The Vietnam physical gold premium has soared again, surpassing 10% on April 16 and not looking back</a:t>
            </a:r>
          </a:p>
        </p:txBody>
      </p:sp>
    </p:spTree>
    <p:extLst>
      <p:ext uri="{BB962C8B-B14F-4D97-AF65-F5344CB8AC3E}">
        <p14:creationId xmlns:p14="http://schemas.microsoft.com/office/powerpoint/2010/main" val="297326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apital-IQ">
      <a:dk1>
        <a:sysClr val="windowText" lastClr="000000"/>
      </a:dk1>
      <a:lt1>
        <a:sysClr val="window" lastClr="FFFFFF"/>
      </a:lt1>
      <a:dk2>
        <a:srgbClr val="404040"/>
      </a:dk2>
      <a:lt2>
        <a:srgbClr val="DCDCDC"/>
      </a:lt2>
      <a:accent1>
        <a:srgbClr val="4F99C1"/>
      </a:accent1>
      <a:accent2>
        <a:srgbClr val="002B5F"/>
      </a:accent2>
      <a:accent3>
        <a:srgbClr val="FFAC17"/>
      </a:accent3>
      <a:accent4>
        <a:srgbClr val="4B2514"/>
      </a:accent4>
      <a:accent5>
        <a:srgbClr val="DE8BA5"/>
      </a:accent5>
      <a:accent6>
        <a:srgbClr val="6A035C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spcBef>
            <a:spcPts val="600"/>
          </a:spcBef>
          <a:spcAft>
            <a:spcPts val="600"/>
          </a:spcAft>
          <a:defRPr sz="1600" b="1" dirty="0" smtClean="0">
            <a:latin typeface="+mn-ea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Yuanta Theme">
    <a:dk1>
      <a:srgbClr val="282828"/>
    </a:dk1>
    <a:lt1>
      <a:sysClr val="window" lastClr="FFFFFF"/>
    </a:lt1>
    <a:dk2>
      <a:srgbClr val="14325A"/>
    </a:dk2>
    <a:lt2>
      <a:srgbClr val="E7E6E6"/>
    </a:lt2>
    <a:accent1>
      <a:srgbClr val="0066B3"/>
    </a:accent1>
    <a:accent2>
      <a:srgbClr val="DEEBF7"/>
    </a:accent2>
    <a:accent3>
      <a:srgbClr val="14325A"/>
    </a:accent3>
    <a:accent4>
      <a:srgbClr val="00B0F0"/>
    </a:accent4>
    <a:accent5>
      <a:srgbClr val="737373"/>
    </a:accent5>
    <a:accent6>
      <a:srgbClr val="F26522"/>
    </a:accent6>
    <a:hlink>
      <a:srgbClr val="D9D9D9"/>
    </a:hlink>
    <a:folHlink>
      <a:srgbClr val="F2652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54033</TotalTime>
  <Words>500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佈景主題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kaichen</dc:creator>
  <cp:lastModifiedBy>Matthew Michael Smith (Head, Instl Res-HO)</cp:lastModifiedBy>
  <cp:revision>2014</cp:revision>
  <cp:lastPrinted>2024-05-13T07:42:43Z</cp:lastPrinted>
  <dcterms:created xsi:type="dcterms:W3CDTF">2020-09-07T06:26:32Z</dcterms:created>
  <dcterms:modified xsi:type="dcterms:W3CDTF">2025-05-05T00:40:39Z</dcterms:modified>
</cp:coreProperties>
</file>